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421" r:id="rId3"/>
    <p:sldId id="547" r:id="rId4"/>
    <p:sldId id="590" r:id="rId5"/>
    <p:sldId id="652" r:id="rId6"/>
    <p:sldId id="653" r:id="rId7"/>
    <p:sldId id="663" r:id="rId8"/>
    <p:sldId id="628" r:id="rId9"/>
    <p:sldId id="443" r:id="rId10"/>
    <p:sldId id="503" r:id="rId11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96" userDrawn="1">
          <p15:clr>
            <a:srgbClr val="A4A3A4"/>
          </p15:clr>
        </p15:guide>
        <p15:guide id="2" pos="537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ja Müller -Katholisches Schulwerk in Bayern" initials="DM-Si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84B7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46" autoAdjust="0"/>
    <p:restoredTop sz="94434" autoAdjust="0"/>
  </p:normalViewPr>
  <p:slideViewPr>
    <p:cSldViewPr>
      <p:cViewPr varScale="1">
        <p:scale>
          <a:sx n="116" d="100"/>
          <a:sy n="116" d="100"/>
        </p:scale>
        <p:origin x="1698" y="114"/>
      </p:cViewPr>
      <p:guideLst>
        <p:guide orient="horz" pos="2296"/>
        <p:guide pos="537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95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image" Target="../media/image13.jpeg"/><Relationship Id="rId4" Type="http://schemas.openxmlformats.org/officeDocument/2006/relationships/image" Target="../media/image16.jp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image" Target="../media/image13.jpeg"/><Relationship Id="rId4" Type="http://schemas.openxmlformats.org/officeDocument/2006/relationships/image" Target="../media/image1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B7147E-708D-7544-9E23-C77D93DA5649}" type="doc">
      <dgm:prSet loTypeId="urn:microsoft.com/office/officeart/2005/8/layout/matrix1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de-DE"/>
        </a:p>
      </dgm:t>
    </dgm:pt>
    <dgm:pt modelId="{35AF89E1-4232-7A42-9E56-96A4B316E64E}">
      <dgm:prSet custT="1"/>
      <dgm:spPr/>
      <dgm:t>
        <a:bodyPr/>
        <a:lstStyle/>
        <a:p>
          <a:r>
            <a:rPr lang="de-DE" sz="3200" dirty="0"/>
            <a:t>intellektuell</a:t>
          </a:r>
        </a:p>
      </dgm:t>
    </dgm:pt>
    <dgm:pt modelId="{A4FDD88D-5169-1D40-BEDA-49C482B1F370}" type="parTrans" cxnId="{17BACD35-52DE-434D-99C6-453A25BFC300}">
      <dgm:prSet/>
      <dgm:spPr/>
      <dgm:t>
        <a:bodyPr/>
        <a:lstStyle/>
        <a:p>
          <a:endParaRPr lang="de-DE"/>
        </a:p>
      </dgm:t>
    </dgm:pt>
    <dgm:pt modelId="{6C103325-2B6C-704D-BB82-57415B2DC9C1}" type="sibTrans" cxnId="{17BACD35-52DE-434D-99C6-453A25BFC300}">
      <dgm:prSet/>
      <dgm:spPr/>
      <dgm:t>
        <a:bodyPr/>
        <a:lstStyle/>
        <a:p>
          <a:endParaRPr lang="de-DE"/>
        </a:p>
      </dgm:t>
    </dgm:pt>
    <dgm:pt modelId="{C8D92464-C234-9941-A437-5658603EFD5D}">
      <dgm:prSet custT="1"/>
      <dgm:spPr/>
      <dgm:t>
        <a:bodyPr/>
        <a:lstStyle/>
        <a:p>
          <a:r>
            <a:rPr lang="de-DE" sz="4000" dirty="0"/>
            <a:t>sozial</a:t>
          </a:r>
        </a:p>
      </dgm:t>
    </dgm:pt>
    <dgm:pt modelId="{856564DE-7640-F543-A946-7B61911B565F}" type="parTrans" cxnId="{D8E6D239-6EC9-174E-B95B-4E2F48F39DA2}">
      <dgm:prSet/>
      <dgm:spPr/>
      <dgm:t>
        <a:bodyPr/>
        <a:lstStyle/>
        <a:p>
          <a:endParaRPr lang="de-DE"/>
        </a:p>
      </dgm:t>
    </dgm:pt>
    <dgm:pt modelId="{BFB870E5-2522-9E44-8B3C-8A979A064870}" type="sibTrans" cxnId="{D8E6D239-6EC9-174E-B95B-4E2F48F39DA2}">
      <dgm:prSet/>
      <dgm:spPr/>
      <dgm:t>
        <a:bodyPr/>
        <a:lstStyle/>
        <a:p>
          <a:endParaRPr lang="de-DE"/>
        </a:p>
      </dgm:t>
    </dgm:pt>
    <dgm:pt modelId="{561FF1E0-1FF9-7443-A8A4-AE741231290F}">
      <dgm:prSet custT="1"/>
      <dgm:spPr/>
      <dgm:t>
        <a:bodyPr/>
        <a:lstStyle/>
        <a:p>
          <a:r>
            <a:rPr lang="de-DE" sz="4000" dirty="0"/>
            <a:t>emotional</a:t>
          </a:r>
        </a:p>
      </dgm:t>
    </dgm:pt>
    <dgm:pt modelId="{20D5D4C2-41A1-2045-B64A-C07517EF24B4}" type="parTrans" cxnId="{E7CD0D17-39AD-7A43-B1D3-3DE93F0A863E}">
      <dgm:prSet/>
      <dgm:spPr/>
      <dgm:t>
        <a:bodyPr/>
        <a:lstStyle/>
        <a:p>
          <a:endParaRPr lang="de-DE"/>
        </a:p>
      </dgm:t>
    </dgm:pt>
    <dgm:pt modelId="{D3C48767-81EA-7748-9E79-A35A7523D7FF}" type="sibTrans" cxnId="{E7CD0D17-39AD-7A43-B1D3-3DE93F0A863E}">
      <dgm:prSet/>
      <dgm:spPr/>
      <dgm:t>
        <a:bodyPr/>
        <a:lstStyle/>
        <a:p>
          <a:endParaRPr lang="de-DE"/>
        </a:p>
      </dgm:t>
    </dgm:pt>
    <dgm:pt modelId="{737A2E83-9AA1-854E-8F7E-FC68B15B748B}">
      <dgm:prSet custT="1"/>
      <dgm:spPr/>
      <dgm:t>
        <a:bodyPr/>
        <a:lstStyle/>
        <a:p>
          <a:r>
            <a:rPr lang="de-DE" sz="4000" dirty="0"/>
            <a:t>personal</a:t>
          </a:r>
        </a:p>
      </dgm:t>
    </dgm:pt>
    <dgm:pt modelId="{3D591C90-5D63-3E4A-A341-B52E8BC8AA35}" type="parTrans" cxnId="{B3C731D4-7166-CF49-9CCA-02C5D7E074B5}">
      <dgm:prSet/>
      <dgm:spPr/>
      <dgm:t>
        <a:bodyPr/>
        <a:lstStyle/>
        <a:p>
          <a:endParaRPr lang="de-DE"/>
        </a:p>
      </dgm:t>
    </dgm:pt>
    <dgm:pt modelId="{61B66392-C092-3C42-AED5-5FA4D2FEF475}" type="sibTrans" cxnId="{B3C731D4-7166-CF49-9CCA-02C5D7E074B5}">
      <dgm:prSet/>
      <dgm:spPr/>
      <dgm:t>
        <a:bodyPr/>
        <a:lstStyle/>
        <a:p>
          <a:endParaRPr lang="de-DE"/>
        </a:p>
      </dgm:t>
    </dgm:pt>
    <dgm:pt modelId="{78C5F06E-EB17-D84D-9363-5DD4EA7EB10D}">
      <dgm:prSet custT="1"/>
      <dgm:spPr/>
      <dgm:t>
        <a:bodyPr/>
        <a:lstStyle/>
        <a:p>
          <a:pPr rtl="0"/>
          <a:r>
            <a:rPr lang="de-DE" sz="1600" dirty="0"/>
            <a:t>Die Familie prägt die Entwicklung ihrer Kinder in folgenden Bereichen</a:t>
          </a:r>
          <a:r>
            <a:rPr lang="de-DE" sz="1500" dirty="0"/>
            <a:t>:</a:t>
          </a:r>
        </a:p>
      </dgm:t>
    </dgm:pt>
    <dgm:pt modelId="{8B0142F9-D538-804D-B4AC-A8842ACA9ECE}" type="sibTrans" cxnId="{8073CDB5-C7D8-4A42-BB7E-C54818A4A161}">
      <dgm:prSet/>
      <dgm:spPr/>
      <dgm:t>
        <a:bodyPr/>
        <a:lstStyle/>
        <a:p>
          <a:endParaRPr lang="de-DE"/>
        </a:p>
      </dgm:t>
    </dgm:pt>
    <dgm:pt modelId="{5226C581-63AB-9145-A682-DD50441D2DFD}" type="parTrans" cxnId="{8073CDB5-C7D8-4A42-BB7E-C54818A4A161}">
      <dgm:prSet/>
      <dgm:spPr/>
      <dgm:t>
        <a:bodyPr/>
        <a:lstStyle/>
        <a:p>
          <a:endParaRPr lang="de-DE"/>
        </a:p>
      </dgm:t>
    </dgm:pt>
    <dgm:pt modelId="{46EABBB1-75AE-B242-AF6A-B23535275384}" type="pres">
      <dgm:prSet presAssocID="{37B7147E-708D-7544-9E23-C77D93DA564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9DBBAB33-6B03-0D41-9AF2-ED581D5F9203}" type="pres">
      <dgm:prSet presAssocID="{37B7147E-708D-7544-9E23-C77D93DA5649}" presName="matrix" presStyleCnt="0"/>
      <dgm:spPr/>
    </dgm:pt>
    <dgm:pt modelId="{08DD8E55-31D4-0741-A73F-EE15A79EDA65}" type="pres">
      <dgm:prSet presAssocID="{37B7147E-708D-7544-9E23-C77D93DA5649}" presName="tile1" presStyleLbl="node1" presStyleIdx="0" presStyleCnt="4"/>
      <dgm:spPr/>
      <dgm:t>
        <a:bodyPr/>
        <a:lstStyle/>
        <a:p>
          <a:endParaRPr lang="de-DE"/>
        </a:p>
      </dgm:t>
    </dgm:pt>
    <dgm:pt modelId="{7AD1C173-55D8-384F-A08A-3A3557A55603}" type="pres">
      <dgm:prSet presAssocID="{37B7147E-708D-7544-9E23-C77D93DA564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C07CC72-7FDE-7641-9007-53B6827C7D0C}" type="pres">
      <dgm:prSet presAssocID="{37B7147E-708D-7544-9E23-C77D93DA5649}" presName="tile2" presStyleLbl="node1" presStyleIdx="1" presStyleCnt="4"/>
      <dgm:spPr/>
      <dgm:t>
        <a:bodyPr/>
        <a:lstStyle/>
        <a:p>
          <a:endParaRPr lang="de-DE"/>
        </a:p>
      </dgm:t>
    </dgm:pt>
    <dgm:pt modelId="{E2C42199-2864-6D4A-A9F9-F4B3CB4B9CC1}" type="pres">
      <dgm:prSet presAssocID="{37B7147E-708D-7544-9E23-C77D93DA564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CECB987-04D5-4C48-9E05-DC044F6852A7}" type="pres">
      <dgm:prSet presAssocID="{37B7147E-708D-7544-9E23-C77D93DA5649}" presName="tile3" presStyleLbl="node1" presStyleIdx="2" presStyleCnt="4"/>
      <dgm:spPr/>
      <dgm:t>
        <a:bodyPr/>
        <a:lstStyle/>
        <a:p>
          <a:endParaRPr lang="de-DE"/>
        </a:p>
      </dgm:t>
    </dgm:pt>
    <dgm:pt modelId="{935FC72B-07E5-064E-B5C0-C1E685545176}" type="pres">
      <dgm:prSet presAssocID="{37B7147E-708D-7544-9E23-C77D93DA564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F03023D-8CF7-7347-9C67-B7F2BB587C92}" type="pres">
      <dgm:prSet presAssocID="{37B7147E-708D-7544-9E23-C77D93DA5649}" presName="tile4" presStyleLbl="node1" presStyleIdx="3" presStyleCnt="4"/>
      <dgm:spPr/>
      <dgm:t>
        <a:bodyPr/>
        <a:lstStyle/>
        <a:p>
          <a:endParaRPr lang="de-DE"/>
        </a:p>
      </dgm:t>
    </dgm:pt>
    <dgm:pt modelId="{4AE47B71-6BA1-ED4B-9C14-A39B4EDC082C}" type="pres">
      <dgm:prSet presAssocID="{37B7147E-708D-7544-9E23-C77D93DA564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819955D-5BCC-784F-9FF7-0591BD90DF4F}" type="pres">
      <dgm:prSet presAssocID="{37B7147E-708D-7544-9E23-C77D93DA5649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</dgm:ptLst>
  <dgm:cxnLst>
    <dgm:cxn modelId="{E7CD0D17-39AD-7A43-B1D3-3DE93F0A863E}" srcId="{78C5F06E-EB17-D84D-9363-5DD4EA7EB10D}" destId="{561FF1E0-1FF9-7443-A8A4-AE741231290F}" srcOrd="2" destOrd="0" parTransId="{20D5D4C2-41A1-2045-B64A-C07517EF24B4}" sibTransId="{D3C48767-81EA-7748-9E79-A35A7523D7FF}"/>
    <dgm:cxn modelId="{74234519-FDE6-422B-88D1-CA510EE21519}" type="presOf" srcId="{737A2E83-9AA1-854E-8F7E-FC68B15B748B}" destId="{4AE47B71-6BA1-ED4B-9C14-A39B4EDC082C}" srcOrd="1" destOrd="0" presId="urn:microsoft.com/office/officeart/2005/8/layout/matrix1"/>
    <dgm:cxn modelId="{DFF67D21-0045-4E8A-8F7C-44C4C6CD972F}" type="presOf" srcId="{37B7147E-708D-7544-9E23-C77D93DA5649}" destId="{46EABBB1-75AE-B242-AF6A-B23535275384}" srcOrd="0" destOrd="0" presId="urn:microsoft.com/office/officeart/2005/8/layout/matrix1"/>
    <dgm:cxn modelId="{857DE205-F94C-42BB-98B0-F1DD0CEB7C4F}" type="presOf" srcId="{737A2E83-9AA1-854E-8F7E-FC68B15B748B}" destId="{BF03023D-8CF7-7347-9C67-B7F2BB587C92}" srcOrd="0" destOrd="0" presId="urn:microsoft.com/office/officeart/2005/8/layout/matrix1"/>
    <dgm:cxn modelId="{4551939D-EC8C-43D1-B8B4-87657A4E4671}" type="presOf" srcId="{C8D92464-C234-9941-A437-5658603EFD5D}" destId="{1C07CC72-7FDE-7641-9007-53B6827C7D0C}" srcOrd="0" destOrd="0" presId="urn:microsoft.com/office/officeart/2005/8/layout/matrix1"/>
    <dgm:cxn modelId="{CFED137C-C97D-4FE0-A328-48F5E3E0AAA0}" type="presOf" srcId="{35AF89E1-4232-7A42-9E56-96A4B316E64E}" destId="{08DD8E55-31D4-0741-A73F-EE15A79EDA65}" srcOrd="0" destOrd="0" presId="urn:microsoft.com/office/officeart/2005/8/layout/matrix1"/>
    <dgm:cxn modelId="{8073CDB5-C7D8-4A42-BB7E-C54818A4A161}" srcId="{37B7147E-708D-7544-9E23-C77D93DA5649}" destId="{78C5F06E-EB17-D84D-9363-5DD4EA7EB10D}" srcOrd="0" destOrd="0" parTransId="{5226C581-63AB-9145-A682-DD50441D2DFD}" sibTransId="{8B0142F9-D538-804D-B4AC-A8842ACA9ECE}"/>
    <dgm:cxn modelId="{3C4D87A7-A5E1-4803-88C3-8FE2E68E3D55}" type="presOf" srcId="{561FF1E0-1FF9-7443-A8A4-AE741231290F}" destId="{0CECB987-04D5-4C48-9E05-DC044F6852A7}" srcOrd="0" destOrd="0" presId="urn:microsoft.com/office/officeart/2005/8/layout/matrix1"/>
    <dgm:cxn modelId="{4FFC5C60-155B-4DF5-8D01-619C740D985E}" type="presOf" srcId="{35AF89E1-4232-7A42-9E56-96A4B316E64E}" destId="{7AD1C173-55D8-384F-A08A-3A3557A55603}" srcOrd="1" destOrd="0" presId="urn:microsoft.com/office/officeart/2005/8/layout/matrix1"/>
    <dgm:cxn modelId="{17BACD35-52DE-434D-99C6-453A25BFC300}" srcId="{78C5F06E-EB17-D84D-9363-5DD4EA7EB10D}" destId="{35AF89E1-4232-7A42-9E56-96A4B316E64E}" srcOrd="0" destOrd="0" parTransId="{A4FDD88D-5169-1D40-BEDA-49C482B1F370}" sibTransId="{6C103325-2B6C-704D-BB82-57415B2DC9C1}"/>
    <dgm:cxn modelId="{70C1FA8C-BCFC-45E7-8DB1-3B4E789BC648}" type="presOf" srcId="{561FF1E0-1FF9-7443-A8A4-AE741231290F}" destId="{935FC72B-07E5-064E-B5C0-C1E685545176}" srcOrd="1" destOrd="0" presId="urn:microsoft.com/office/officeart/2005/8/layout/matrix1"/>
    <dgm:cxn modelId="{D8E6D239-6EC9-174E-B95B-4E2F48F39DA2}" srcId="{78C5F06E-EB17-D84D-9363-5DD4EA7EB10D}" destId="{C8D92464-C234-9941-A437-5658603EFD5D}" srcOrd="1" destOrd="0" parTransId="{856564DE-7640-F543-A946-7B61911B565F}" sibTransId="{BFB870E5-2522-9E44-8B3C-8A979A064870}"/>
    <dgm:cxn modelId="{50C7FBD2-70A6-4408-8F11-0805C23B07C1}" type="presOf" srcId="{78C5F06E-EB17-D84D-9363-5DD4EA7EB10D}" destId="{4819955D-5BCC-784F-9FF7-0591BD90DF4F}" srcOrd="0" destOrd="0" presId="urn:microsoft.com/office/officeart/2005/8/layout/matrix1"/>
    <dgm:cxn modelId="{B3C731D4-7166-CF49-9CCA-02C5D7E074B5}" srcId="{78C5F06E-EB17-D84D-9363-5DD4EA7EB10D}" destId="{737A2E83-9AA1-854E-8F7E-FC68B15B748B}" srcOrd="3" destOrd="0" parTransId="{3D591C90-5D63-3E4A-A341-B52E8BC8AA35}" sibTransId="{61B66392-C092-3C42-AED5-5FA4D2FEF475}"/>
    <dgm:cxn modelId="{1AB0BEB7-840E-4743-BAAC-F3E5424E5199}" type="presOf" srcId="{C8D92464-C234-9941-A437-5658603EFD5D}" destId="{E2C42199-2864-6D4A-A9F9-F4B3CB4B9CC1}" srcOrd="1" destOrd="0" presId="urn:microsoft.com/office/officeart/2005/8/layout/matrix1"/>
    <dgm:cxn modelId="{67C1B688-8BF6-40AC-83F2-A8B0CB8E78F0}" type="presParOf" srcId="{46EABBB1-75AE-B242-AF6A-B23535275384}" destId="{9DBBAB33-6B03-0D41-9AF2-ED581D5F9203}" srcOrd="0" destOrd="0" presId="urn:microsoft.com/office/officeart/2005/8/layout/matrix1"/>
    <dgm:cxn modelId="{680E56A9-F353-4186-9DFF-2452C64D3206}" type="presParOf" srcId="{9DBBAB33-6B03-0D41-9AF2-ED581D5F9203}" destId="{08DD8E55-31D4-0741-A73F-EE15A79EDA65}" srcOrd="0" destOrd="0" presId="urn:microsoft.com/office/officeart/2005/8/layout/matrix1"/>
    <dgm:cxn modelId="{FFAD6099-7F44-411B-A7F3-3BF5D476993C}" type="presParOf" srcId="{9DBBAB33-6B03-0D41-9AF2-ED581D5F9203}" destId="{7AD1C173-55D8-384F-A08A-3A3557A55603}" srcOrd="1" destOrd="0" presId="urn:microsoft.com/office/officeart/2005/8/layout/matrix1"/>
    <dgm:cxn modelId="{72A58E34-DE49-4570-AA7E-363868852435}" type="presParOf" srcId="{9DBBAB33-6B03-0D41-9AF2-ED581D5F9203}" destId="{1C07CC72-7FDE-7641-9007-53B6827C7D0C}" srcOrd="2" destOrd="0" presId="urn:microsoft.com/office/officeart/2005/8/layout/matrix1"/>
    <dgm:cxn modelId="{7E9BB7E6-A1C2-404F-908D-71EEAFFE81D2}" type="presParOf" srcId="{9DBBAB33-6B03-0D41-9AF2-ED581D5F9203}" destId="{E2C42199-2864-6D4A-A9F9-F4B3CB4B9CC1}" srcOrd="3" destOrd="0" presId="urn:microsoft.com/office/officeart/2005/8/layout/matrix1"/>
    <dgm:cxn modelId="{92F5DB84-E215-4DBE-864A-5594D8C7B7BA}" type="presParOf" srcId="{9DBBAB33-6B03-0D41-9AF2-ED581D5F9203}" destId="{0CECB987-04D5-4C48-9E05-DC044F6852A7}" srcOrd="4" destOrd="0" presId="urn:microsoft.com/office/officeart/2005/8/layout/matrix1"/>
    <dgm:cxn modelId="{19BAF4D8-B559-4A5D-8E9B-A8E317F5E741}" type="presParOf" srcId="{9DBBAB33-6B03-0D41-9AF2-ED581D5F9203}" destId="{935FC72B-07E5-064E-B5C0-C1E685545176}" srcOrd="5" destOrd="0" presId="urn:microsoft.com/office/officeart/2005/8/layout/matrix1"/>
    <dgm:cxn modelId="{EB025C18-588E-46B9-9B91-1A9F926F1591}" type="presParOf" srcId="{9DBBAB33-6B03-0D41-9AF2-ED581D5F9203}" destId="{BF03023D-8CF7-7347-9C67-B7F2BB587C92}" srcOrd="6" destOrd="0" presId="urn:microsoft.com/office/officeart/2005/8/layout/matrix1"/>
    <dgm:cxn modelId="{9ADB3A3A-5F93-4CCE-AE74-2EAC7C2E92EB}" type="presParOf" srcId="{9DBBAB33-6B03-0D41-9AF2-ED581D5F9203}" destId="{4AE47B71-6BA1-ED4B-9C14-A39B4EDC082C}" srcOrd="7" destOrd="0" presId="urn:microsoft.com/office/officeart/2005/8/layout/matrix1"/>
    <dgm:cxn modelId="{EA9ABA05-FBBD-492F-96A6-AFF9AFB88C5B}" type="presParOf" srcId="{46EABBB1-75AE-B242-AF6A-B23535275384}" destId="{4819955D-5BCC-784F-9FF7-0591BD90DF4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2C6D99-052D-4554-9833-0F8929725A5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DF3482F-7399-4C53-85F9-DA8139172CC6}">
      <dgm:prSet phldrT="[Text]"/>
      <dgm:spPr/>
      <dgm:t>
        <a:bodyPr/>
        <a:lstStyle/>
        <a:p>
          <a:r>
            <a:rPr lang="de-DE" dirty="0"/>
            <a:t>„Projektmanagement mit der SMART-Methode“ für alle Projektbeauftragten</a:t>
          </a:r>
        </a:p>
      </dgm:t>
    </dgm:pt>
    <dgm:pt modelId="{96462DC7-9142-4C0E-AFBC-C3BBBEBE95F0}" type="parTrans" cxnId="{CD1FBC61-7A6A-4EB8-B5D1-F79FC2C55E09}">
      <dgm:prSet/>
      <dgm:spPr/>
      <dgm:t>
        <a:bodyPr/>
        <a:lstStyle/>
        <a:p>
          <a:endParaRPr lang="de-DE"/>
        </a:p>
      </dgm:t>
    </dgm:pt>
    <dgm:pt modelId="{B2EE6104-6508-4D47-8E33-D8CF1748444A}" type="sibTrans" cxnId="{CD1FBC61-7A6A-4EB8-B5D1-F79FC2C55E09}">
      <dgm:prSet/>
      <dgm:spPr/>
      <dgm:t>
        <a:bodyPr/>
        <a:lstStyle/>
        <a:p>
          <a:endParaRPr lang="de-DE"/>
        </a:p>
      </dgm:t>
    </dgm:pt>
    <dgm:pt modelId="{09247514-F1C2-438E-A663-054ED96441E0}">
      <dgm:prSet phldrT="[Text]"/>
      <dgm:spPr/>
      <dgm:t>
        <a:bodyPr/>
        <a:lstStyle/>
        <a:p>
          <a:r>
            <a:rPr lang="de-DE" dirty="0"/>
            <a:t> Ausbildung der Schulentwicklungsmoderatoren	</a:t>
          </a:r>
        </a:p>
      </dgm:t>
    </dgm:pt>
    <dgm:pt modelId="{EE170BD0-D997-4B52-A9F6-A39091E80AD9}" type="parTrans" cxnId="{85399E39-3CBC-4E58-BA1B-4C2F08606C56}">
      <dgm:prSet/>
      <dgm:spPr/>
      <dgm:t>
        <a:bodyPr/>
        <a:lstStyle/>
        <a:p>
          <a:endParaRPr lang="de-DE"/>
        </a:p>
      </dgm:t>
    </dgm:pt>
    <dgm:pt modelId="{54D44365-E31B-48FA-A531-143BD3309B6C}" type="sibTrans" cxnId="{85399E39-3CBC-4E58-BA1B-4C2F08606C56}">
      <dgm:prSet/>
      <dgm:spPr/>
      <dgm:t>
        <a:bodyPr/>
        <a:lstStyle/>
        <a:p>
          <a:endParaRPr lang="de-DE"/>
        </a:p>
      </dgm:t>
    </dgm:pt>
    <dgm:pt modelId="{41FDE7B0-743A-4671-B94A-71A8BA9EAEAE}">
      <dgm:prSet phldrT="[Text]" custT="1"/>
      <dgm:spPr/>
      <dgm:t>
        <a:bodyPr/>
        <a:lstStyle/>
        <a:p>
          <a:r>
            <a:rPr lang="de-DE" sz="1400" b="1" dirty="0">
              <a:solidFill>
                <a:schemeClr val="tx1"/>
              </a:solidFill>
            </a:rPr>
            <a:t>ab April 2019</a:t>
          </a:r>
        </a:p>
      </dgm:t>
    </dgm:pt>
    <dgm:pt modelId="{B7065FAA-A70C-4CE7-B28F-EBB634C1D106}" type="parTrans" cxnId="{F0A78123-C73F-4BD8-982D-6FCD167F63D3}">
      <dgm:prSet/>
      <dgm:spPr/>
      <dgm:t>
        <a:bodyPr/>
        <a:lstStyle/>
        <a:p>
          <a:endParaRPr lang="de-DE"/>
        </a:p>
      </dgm:t>
    </dgm:pt>
    <dgm:pt modelId="{BBA8BBCE-10A1-43CA-AD5F-992AFE21C41C}" type="sibTrans" cxnId="{F0A78123-C73F-4BD8-982D-6FCD167F63D3}">
      <dgm:prSet/>
      <dgm:spPr/>
      <dgm:t>
        <a:bodyPr/>
        <a:lstStyle/>
        <a:p>
          <a:endParaRPr lang="de-DE"/>
        </a:p>
      </dgm:t>
    </dgm:pt>
    <dgm:pt modelId="{AD3F1F41-062C-4FF8-811B-34B2CF78591E}">
      <dgm:prSet phldrT="[Text]"/>
      <dgm:spPr/>
      <dgm:t>
        <a:bodyPr/>
        <a:lstStyle/>
        <a:p>
          <a:r>
            <a:rPr lang="de-DE" dirty="0"/>
            <a:t>SCHILFS zum Thema „Erziehungsgemeinschaft“</a:t>
          </a:r>
        </a:p>
      </dgm:t>
    </dgm:pt>
    <dgm:pt modelId="{633B87C5-42F1-4337-886F-21C3276FD2B8}" type="parTrans" cxnId="{35F77278-75CD-42B0-8D46-3248EB49D105}">
      <dgm:prSet/>
      <dgm:spPr/>
      <dgm:t>
        <a:bodyPr/>
        <a:lstStyle/>
        <a:p>
          <a:endParaRPr lang="de-DE"/>
        </a:p>
      </dgm:t>
    </dgm:pt>
    <dgm:pt modelId="{A9FD623C-63AC-47E2-8373-88AA63EAC3BB}" type="sibTrans" cxnId="{35F77278-75CD-42B0-8D46-3248EB49D105}">
      <dgm:prSet/>
      <dgm:spPr/>
      <dgm:t>
        <a:bodyPr/>
        <a:lstStyle/>
        <a:p>
          <a:endParaRPr lang="de-DE"/>
        </a:p>
      </dgm:t>
    </dgm:pt>
    <dgm:pt modelId="{28E66B8D-7370-49F2-AB15-EAC605F35A39}">
      <dgm:prSet phldrT="[Text]" custT="1"/>
      <dgm:spPr/>
      <dgm:t>
        <a:bodyPr/>
        <a:lstStyle/>
        <a:p>
          <a:r>
            <a:rPr lang="de-DE" sz="1100" b="1" dirty="0">
              <a:solidFill>
                <a:schemeClr val="tx1"/>
              </a:solidFill>
            </a:rPr>
            <a:t>5./6.4.2019</a:t>
          </a:r>
        </a:p>
        <a:p>
          <a:endParaRPr lang="de-DE" sz="1100" b="1" dirty="0">
            <a:solidFill>
              <a:schemeClr val="tx1"/>
            </a:solidFill>
          </a:endParaRPr>
        </a:p>
        <a:p>
          <a:r>
            <a:rPr lang="de-DE" sz="1100" b="1" dirty="0">
              <a:solidFill>
                <a:schemeClr val="tx1"/>
              </a:solidFill>
            </a:rPr>
            <a:t>12./13.7.2019</a:t>
          </a:r>
          <a:r>
            <a:rPr lang="de-DE" sz="1100" dirty="0"/>
            <a:t>                                                                                                                                                                                                                                                              </a:t>
          </a:r>
        </a:p>
      </dgm:t>
    </dgm:pt>
    <dgm:pt modelId="{FDA8FBF9-85F3-430F-B103-EE7F6DBAD972}" type="parTrans" cxnId="{476B1D32-1FFC-48A2-9928-A2FC872AD161}">
      <dgm:prSet/>
      <dgm:spPr/>
      <dgm:t>
        <a:bodyPr/>
        <a:lstStyle/>
        <a:p>
          <a:endParaRPr lang="de-DE"/>
        </a:p>
      </dgm:t>
    </dgm:pt>
    <dgm:pt modelId="{70EB15BB-25BA-4AA7-A39D-428B4B92FE31}" type="sibTrans" cxnId="{476B1D32-1FFC-48A2-9928-A2FC872AD161}">
      <dgm:prSet/>
      <dgm:spPr/>
      <dgm:t>
        <a:bodyPr/>
        <a:lstStyle/>
        <a:p>
          <a:endParaRPr lang="de-DE"/>
        </a:p>
      </dgm:t>
    </dgm:pt>
    <dgm:pt modelId="{0B6EC080-4E37-441B-8C5D-4E5A97531124}">
      <dgm:prSet phldrT="[Text]"/>
      <dgm:spPr/>
      <dgm:t>
        <a:bodyPr/>
        <a:lstStyle/>
        <a:p>
          <a:r>
            <a:rPr lang="de-DE" dirty="0" smtClean="0"/>
            <a:t>Schulung Projektbeauftrage </a:t>
          </a:r>
          <a:r>
            <a:rPr lang="de-DE" dirty="0"/>
            <a:t>+ SEM im Franziskushaus Altötting</a:t>
          </a:r>
        </a:p>
      </dgm:t>
    </dgm:pt>
    <dgm:pt modelId="{8F0AAF8C-080D-4550-8F83-934EC44EBD0E}" type="parTrans" cxnId="{587E2BCB-1D35-4026-A732-A94A3D7237D5}">
      <dgm:prSet/>
      <dgm:spPr/>
      <dgm:t>
        <a:bodyPr/>
        <a:lstStyle/>
        <a:p>
          <a:endParaRPr lang="de-DE"/>
        </a:p>
      </dgm:t>
    </dgm:pt>
    <dgm:pt modelId="{7BFAB99F-E5CC-4DAD-87B0-31493A9F8766}" type="sibTrans" cxnId="{587E2BCB-1D35-4026-A732-A94A3D7237D5}">
      <dgm:prSet/>
      <dgm:spPr/>
      <dgm:t>
        <a:bodyPr/>
        <a:lstStyle/>
        <a:p>
          <a:endParaRPr lang="de-DE"/>
        </a:p>
      </dgm:t>
    </dgm:pt>
    <dgm:pt modelId="{4727302C-E19D-4649-B99E-08A4C9606B02}">
      <dgm:prSet phldrT="[Text]"/>
      <dgm:spPr/>
      <dgm:t>
        <a:bodyPr/>
        <a:lstStyle/>
        <a:p>
          <a:r>
            <a:rPr lang="de-DE" dirty="0"/>
            <a:t>anschließend: Angebot für </a:t>
          </a:r>
          <a:r>
            <a:rPr lang="de-DE" dirty="0" smtClean="0"/>
            <a:t>Kollegien</a:t>
          </a:r>
          <a:endParaRPr lang="de-DE" dirty="0"/>
        </a:p>
      </dgm:t>
    </dgm:pt>
    <dgm:pt modelId="{AECA508C-FD4D-40F1-B4E0-C37DBC21DD3C}" type="parTrans" cxnId="{B3FCCA02-4F8A-4C39-BC0C-2AC7FA13807E}">
      <dgm:prSet/>
      <dgm:spPr/>
      <dgm:t>
        <a:bodyPr/>
        <a:lstStyle/>
        <a:p>
          <a:endParaRPr lang="de-DE"/>
        </a:p>
      </dgm:t>
    </dgm:pt>
    <dgm:pt modelId="{18F82228-AF55-42F8-A8BA-DAFCC2CF8BFC}" type="sibTrans" cxnId="{B3FCCA02-4F8A-4C39-BC0C-2AC7FA13807E}">
      <dgm:prSet/>
      <dgm:spPr/>
      <dgm:t>
        <a:bodyPr/>
        <a:lstStyle/>
        <a:p>
          <a:endParaRPr lang="de-DE"/>
        </a:p>
      </dgm:t>
    </dgm:pt>
    <dgm:pt modelId="{EFFB7B50-8AA8-4EA9-9BE1-33656D22B437}">
      <dgm:prSet phldrT="[Text]"/>
      <dgm:spPr/>
      <dgm:t>
        <a:bodyPr/>
        <a:lstStyle/>
        <a:p>
          <a:r>
            <a:rPr lang="de-DE" dirty="0"/>
            <a:t>Einreichen bisheriger Maßnahmen und eines Standards bis Schuljahresende 2018/2019 (vgl. Online-Formular)</a:t>
          </a:r>
        </a:p>
      </dgm:t>
    </dgm:pt>
    <dgm:pt modelId="{99734232-37BE-45E2-871F-61AD51BA8F59}" type="parTrans" cxnId="{52423692-99CE-4B2B-B94A-228B793F1EAA}">
      <dgm:prSet/>
      <dgm:spPr/>
      <dgm:t>
        <a:bodyPr/>
        <a:lstStyle/>
        <a:p>
          <a:endParaRPr lang="de-DE"/>
        </a:p>
      </dgm:t>
    </dgm:pt>
    <dgm:pt modelId="{D603E42B-460E-48DD-9C32-682DEF09A6AC}" type="sibTrans" cxnId="{52423692-99CE-4B2B-B94A-228B793F1EAA}">
      <dgm:prSet/>
      <dgm:spPr/>
      <dgm:t>
        <a:bodyPr/>
        <a:lstStyle/>
        <a:p>
          <a:endParaRPr lang="de-DE"/>
        </a:p>
      </dgm:t>
    </dgm:pt>
    <dgm:pt modelId="{AB7C7C38-7FAD-4B92-902F-9764AD6A8A1F}">
      <dgm:prSet phldrT="[Text]" custT="1"/>
      <dgm:spPr/>
      <dgm:t>
        <a:bodyPr/>
        <a:lstStyle/>
        <a:p>
          <a:r>
            <a:rPr lang="de-DE" sz="1400" b="1" dirty="0">
              <a:solidFill>
                <a:schemeClr val="tx1"/>
              </a:solidFill>
            </a:rPr>
            <a:t>28.3.2019 </a:t>
          </a:r>
        </a:p>
      </dgm:t>
    </dgm:pt>
    <dgm:pt modelId="{BDBC3219-4B18-494D-92E0-FACEF75CB7A7}" type="sibTrans" cxnId="{A8E72DE0-40AA-4A72-81F9-FC0C48ADF49A}">
      <dgm:prSet/>
      <dgm:spPr/>
      <dgm:t>
        <a:bodyPr/>
        <a:lstStyle/>
        <a:p>
          <a:endParaRPr lang="de-DE"/>
        </a:p>
      </dgm:t>
    </dgm:pt>
    <dgm:pt modelId="{DD019BFA-1387-4271-9C2A-88A68CC910F1}" type="parTrans" cxnId="{A8E72DE0-40AA-4A72-81F9-FC0C48ADF49A}">
      <dgm:prSet/>
      <dgm:spPr/>
      <dgm:t>
        <a:bodyPr/>
        <a:lstStyle/>
        <a:p>
          <a:endParaRPr lang="de-DE"/>
        </a:p>
      </dgm:t>
    </dgm:pt>
    <dgm:pt modelId="{E749192B-FCFB-4424-AE22-35D8F89174AD}" type="pres">
      <dgm:prSet presAssocID="{C32C6D99-052D-4554-9833-0F8929725A5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EDE3572B-EFD0-452C-83CA-C8A3AD467FDB}" type="pres">
      <dgm:prSet presAssocID="{AB7C7C38-7FAD-4B92-902F-9764AD6A8A1F}" presName="composite" presStyleCnt="0"/>
      <dgm:spPr/>
    </dgm:pt>
    <dgm:pt modelId="{CAF1BCAC-1A2F-4BC9-B704-6449A37DB733}" type="pres">
      <dgm:prSet presAssocID="{AB7C7C38-7FAD-4B92-902F-9764AD6A8A1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9723D92-DE3B-4B9F-BE31-5F96443BDD3D}" type="pres">
      <dgm:prSet presAssocID="{AB7C7C38-7FAD-4B92-902F-9764AD6A8A1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3C37079-9688-4155-9D1C-0744433C3461}" type="pres">
      <dgm:prSet presAssocID="{BDBC3219-4B18-494D-92E0-FACEF75CB7A7}" presName="sp" presStyleCnt="0"/>
      <dgm:spPr/>
    </dgm:pt>
    <dgm:pt modelId="{AE18B882-F258-4FC8-8174-7F4E9D62877F}" type="pres">
      <dgm:prSet presAssocID="{41FDE7B0-743A-4671-B94A-71A8BA9EAEAE}" presName="composite" presStyleCnt="0"/>
      <dgm:spPr/>
    </dgm:pt>
    <dgm:pt modelId="{5B74F04C-606C-4228-A184-BE4367C8A8D1}" type="pres">
      <dgm:prSet presAssocID="{41FDE7B0-743A-4671-B94A-71A8BA9EAEA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4CC2277-7012-42B9-8565-8CC363D859F2}" type="pres">
      <dgm:prSet presAssocID="{41FDE7B0-743A-4671-B94A-71A8BA9EAEA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3C7A2B9-F0C1-4029-ACD6-FE01D4444A4F}" type="pres">
      <dgm:prSet presAssocID="{BBA8BBCE-10A1-43CA-AD5F-992AFE21C41C}" presName="sp" presStyleCnt="0"/>
      <dgm:spPr/>
    </dgm:pt>
    <dgm:pt modelId="{226F37E9-A243-4082-8D18-E3E64E17437D}" type="pres">
      <dgm:prSet presAssocID="{28E66B8D-7370-49F2-AB15-EAC605F35A39}" presName="composite" presStyleCnt="0"/>
      <dgm:spPr/>
    </dgm:pt>
    <dgm:pt modelId="{E13D79D8-3969-4CE8-ABB5-C103CED189FD}" type="pres">
      <dgm:prSet presAssocID="{28E66B8D-7370-49F2-AB15-EAC605F35A3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886BAA2-D563-4BD6-96DC-0E9BAEA47C71}" type="pres">
      <dgm:prSet presAssocID="{28E66B8D-7370-49F2-AB15-EAC605F35A3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587E2BCB-1D35-4026-A732-A94A3D7237D5}" srcId="{28E66B8D-7370-49F2-AB15-EAC605F35A39}" destId="{0B6EC080-4E37-441B-8C5D-4E5A97531124}" srcOrd="0" destOrd="0" parTransId="{8F0AAF8C-080D-4550-8F83-934EC44EBD0E}" sibTransId="{7BFAB99F-E5CC-4DAD-87B0-31493A9F8766}"/>
    <dgm:cxn modelId="{790125B6-379B-4C44-B70D-57A8E5CBDE3B}" type="presOf" srcId="{C32C6D99-052D-4554-9833-0F8929725A56}" destId="{E749192B-FCFB-4424-AE22-35D8F89174AD}" srcOrd="0" destOrd="0" presId="urn:microsoft.com/office/officeart/2005/8/layout/chevron2"/>
    <dgm:cxn modelId="{31BFC926-F6FD-4E28-8DDC-E42A5D5DD126}" type="presOf" srcId="{41FDE7B0-743A-4671-B94A-71A8BA9EAEAE}" destId="{5B74F04C-606C-4228-A184-BE4367C8A8D1}" srcOrd="0" destOrd="0" presId="urn:microsoft.com/office/officeart/2005/8/layout/chevron2"/>
    <dgm:cxn modelId="{283EFC1A-27F7-491C-BB3B-2C4A2850DAB2}" type="presOf" srcId="{0B6EC080-4E37-441B-8C5D-4E5A97531124}" destId="{F886BAA2-D563-4BD6-96DC-0E9BAEA47C71}" srcOrd="0" destOrd="0" presId="urn:microsoft.com/office/officeart/2005/8/layout/chevron2"/>
    <dgm:cxn modelId="{1FC27919-61EB-4C9E-90AA-02E9FE5C7438}" type="presOf" srcId="{EFFB7B50-8AA8-4EA9-9BE1-33656D22B437}" destId="{24CC2277-7012-42B9-8565-8CC363D859F2}" srcOrd="0" destOrd="1" presId="urn:microsoft.com/office/officeart/2005/8/layout/chevron2"/>
    <dgm:cxn modelId="{CD1FBC61-7A6A-4EB8-B5D1-F79FC2C55E09}" srcId="{AB7C7C38-7FAD-4B92-902F-9764AD6A8A1F}" destId="{EDF3482F-7399-4C53-85F9-DA8139172CC6}" srcOrd="0" destOrd="0" parTransId="{96462DC7-9142-4C0E-AFBC-C3BBBEBE95F0}" sibTransId="{B2EE6104-6508-4D47-8E33-D8CF1748444A}"/>
    <dgm:cxn modelId="{6CA47E01-6AF3-4A04-8350-8995E14F9FBA}" type="presOf" srcId="{28E66B8D-7370-49F2-AB15-EAC605F35A39}" destId="{E13D79D8-3969-4CE8-ABB5-C103CED189FD}" srcOrd="0" destOrd="0" presId="urn:microsoft.com/office/officeart/2005/8/layout/chevron2"/>
    <dgm:cxn modelId="{A8E72DE0-40AA-4A72-81F9-FC0C48ADF49A}" srcId="{C32C6D99-052D-4554-9833-0F8929725A56}" destId="{AB7C7C38-7FAD-4B92-902F-9764AD6A8A1F}" srcOrd="0" destOrd="0" parTransId="{DD019BFA-1387-4271-9C2A-88A68CC910F1}" sibTransId="{BDBC3219-4B18-494D-92E0-FACEF75CB7A7}"/>
    <dgm:cxn modelId="{35FF021B-0D66-4C8C-AF60-C8C4BD634995}" type="presOf" srcId="{EDF3482F-7399-4C53-85F9-DA8139172CC6}" destId="{09723D92-DE3B-4B9F-BE31-5F96443BDD3D}" srcOrd="0" destOrd="0" presId="urn:microsoft.com/office/officeart/2005/8/layout/chevron2"/>
    <dgm:cxn modelId="{85399E39-3CBC-4E58-BA1B-4C2F08606C56}" srcId="{AB7C7C38-7FAD-4B92-902F-9764AD6A8A1F}" destId="{09247514-F1C2-438E-A663-054ED96441E0}" srcOrd="1" destOrd="0" parTransId="{EE170BD0-D997-4B52-A9F6-A39091E80AD9}" sibTransId="{54D44365-E31B-48FA-A531-143BD3309B6C}"/>
    <dgm:cxn modelId="{476B1D32-1FFC-48A2-9928-A2FC872AD161}" srcId="{C32C6D99-052D-4554-9833-0F8929725A56}" destId="{28E66B8D-7370-49F2-AB15-EAC605F35A39}" srcOrd="2" destOrd="0" parTransId="{FDA8FBF9-85F3-430F-B103-EE7F6DBAD972}" sibTransId="{70EB15BB-25BA-4AA7-A39D-428B4B92FE31}"/>
    <dgm:cxn modelId="{D2971B51-EB2E-4B40-A7A4-64B342C16E7A}" type="presOf" srcId="{AB7C7C38-7FAD-4B92-902F-9764AD6A8A1F}" destId="{CAF1BCAC-1A2F-4BC9-B704-6449A37DB733}" srcOrd="0" destOrd="0" presId="urn:microsoft.com/office/officeart/2005/8/layout/chevron2"/>
    <dgm:cxn modelId="{35F77278-75CD-42B0-8D46-3248EB49D105}" srcId="{41FDE7B0-743A-4671-B94A-71A8BA9EAEAE}" destId="{AD3F1F41-062C-4FF8-811B-34B2CF78591E}" srcOrd="0" destOrd="0" parTransId="{633B87C5-42F1-4337-886F-21C3276FD2B8}" sibTransId="{A9FD623C-63AC-47E2-8373-88AA63EAC3BB}"/>
    <dgm:cxn modelId="{F0A78123-C73F-4BD8-982D-6FCD167F63D3}" srcId="{C32C6D99-052D-4554-9833-0F8929725A56}" destId="{41FDE7B0-743A-4671-B94A-71A8BA9EAEAE}" srcOrd="1" destOrd="0" parTransId="{B7065FAA-A70C-4CE7-B28F-EBB634C1D106}" sibTransId="{BBA8BBCE-10A1-43CA-AD5F-992AFE21C41C}"/>
    <dgm:cxn modelId="{A59669BC-9F45-4D52-AF42-C6EEF800ED22}" type="presOf" srcId="{09247514-F1C2-438E-A663-054ED96441E0}" destId="{09723D92-DE3B-4B9F-BE31-5F96443BDD3D}" srcOrd="0" destOrd="1" presId="urn:microsoft.com/office/officeart/2005/8/layout/chevron2"/>
    <dgm:cxn modelId="{52423692-99CE-4B2B-B94A-228B793F1EAA}" srcId="{41FDE7B0-743A-4671-B94A-71A8BA9EAEAE}" destId="{EFFB7B50-8AA8-4EA9-9BE1-33656D22B437}" srcOrd="1" destOrd="0" parTransId="{99734232-37BE-45E2-871F-61AD51BA8F59}" sibTransId="{D603E42B-460E-48DD-9C32-682DEF09A6AC}"/>
    <dgm:cxn modelId="{B3FCCA02-4F8A-4C39-BC0C-2AC7FA13807E}" srcId="{28E66B8D-7370-49F2-AB15-EAC605F35A39}" destId="{4727302C-E19D-4649-B99E-08A4C9606B02}" srcOrd="1" destOrd="0" parTransId="{AECA508C-FD4D-40F1-B4E0-C37DBC21DD3C}" sibTransId="{18F82228-AF55-42F8-A8BA-DAFCC2CF8BFC}"/>
    <dgm:cxn modelId="{5A25672B-34A2-4EA3-9247-322F840746F6}" type="presOf" srcId="{AD3F1F41-062C-4FF8-811B-34B2CF78591E}" destId="{24CC2277-7012-42B9-8565-8CC363D859F2}" srcOrd="0" destOrd="0" presId="urn:microsoft.com/office/officeart/2005/8/layout/chevron2"/>
    <dgm:cxn modelId="{7FD1E41F-8C72-4EC9-BF3E-F8FC0243660D}" type="presOf" srcId="{4727302C-E19D-4649-B99E-08A4C9606B02}" destId="{F886BAA2-D563-4BD6-96DC-0E9BAEA47C71}" srcOrd="0" destOrd="1" presId="urn:microsoft.com/office/officeart/2005/8/layout/chevron2"/>
    <dgm:cxn modelId="{7F966D4F-4161-4663-8430-D60216191398}" type="presParOf" srcId="{E749192B-FCFB-4424-AE22-35D8F89174AD}" destId="{EDE3572B-EFD0-452C-83CA-C8A3AD467FDB}" srcOrd="0" destOrd="0" presId="urn:microsoft.com/office/officeart/2005/8/layout/chevron2"/>
    <dgm:cxn modelId="{744592A8-D892-4FC2-A61D-8E78307B2B12}" type="presParOf" srcId="{EDE3572B-EFD0-452C-83CA-C8A3AD467FDB}" destId="{CAF1BCAC-1A2F-4BC9-B704-6449A37DB733}" srcOrd="0" destOrd="0" presId="urn:microsoft.com/office/officeart/2005/8/layout/chevron2"/>
    <dgm:cxn modelId="{D099BFE2-0B52-4BE4-A5E0-48F608818F34}" type="presParOf" srcId="{EDE3572B-EFD0-452C-83CA-C8A3AD467FDB}" destId="{09723D92-DE3B-4B9F-BE31-5F96443BDD3D}" srcOrd="1" destOrd="0" presId="urn:microsoft.com/office/officeart/2005/8/layout/chevron2"/>
    <dgm:cxn modelId="{328A0584-2653-431B-AC0C-CD8100578D0B}" type="presParOf" srcId="{E749192B-FCFB-4424-AE22-35D8F89174AD}" destId="{73C37079-9688-4155-9D1C-0744433C3461}" srcOrd="1" destOrd="0" presId="urn:microsoft.com/office/officeart/2005/8/layout/chevron2"/>
    <dgm:cxn modelId="{1819AC4D-562D-417C-999C-B005E1147206}" type="presParOf" srcId="{E749192B-FCFB-4424-AE22-35D8F89174AD}" destId="{AE18B882-F258-4FC8-8174-7F4E9D62877F}" srcOrd="2" destOrd="0" presId="urn:microsoft.com/office/officeart/2005/8/layout/chevron2"/>
    <dgm:cxn modelId="{7D4A621B-3C28-4972-A07D-FF0BBC08AE3D}" type="presParOf" srcId="{AE18B882-F258-4FC8-8174-7F4E9D62877F}" destId="{5B74F04C-606C-4228-A184-BE4367C8A8D1}" srcOrd="0" destOrd="0" presId="urn:microsoft.com/office/officeart/2005/8/layout/chevron2"/>
    <dgm:cxn modelId="{7541C002-546E-4060-B05A-55EC92C341A2}" type="presParOf" srcId="{AE18B882-F258-4FC8-8174-7F4E9D62877F}" destId="{24CC2277-7012-42B9-8565-8CC363D859F2}" srcOrd="1" destOrd="0" presId="urn:microsoft.com/office/officeart/2005/8/layout/chevron2"/>
    <dgm:cxn modelId="{22F7471B-ABEB-4F33-8F53-C55541F757B0}" type="presParOf" srcId="{E749192B-FCFB-4424-AE22-35D8F89174AD}" destId="{73C7A2B9-F0C1-4029-ACD6-FE01D4444A4F}" srcOrd="3" destOrd="0" presId="urn:microsoft.com/office/officeart/2005/8/layout/chevron2"/>
    <dgm:cxn modelId="{72871C27-B4C3-49BC-A950-471156ABF725}" type="presParOf" srcId="{E749192B-FCFB-4424-AE22-35D8F89174AD}" destId="{226F37E9-A243-4082-8D18-E3E64E17437D}" srcOrd="4" destOrd="0" presId="urn:microsoft.com/office/officeart/2005/8/layout/chevron2"/>
    <dgm:cxn modelId="{C5A7F66A-C32A-4789-B593-F21C3AD90271}" type="presParOf" srcId="{226F37E9-A243-4082-8D18-E3E64E17437D}" destId="{E13D79D8-3969-4CE8-ABB5-C103CED189FD}" srcOrd="0" destOrd="0" presId="urn:microsoft.com/office/officeart/2005/8/layout/chevron2"/>
    <dgm:cxn modelId="{58C221A5-20C5-488A-BD47-DD86C84D5CC5}" type="presParOf" srcId="{226F37E9-A243-4082-8D18-E3E64E17437D}" destId="{F886BAA2-D563-4BD6-96DC-0E9BAEA47C7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5F42C4-A53E-4AF2-A5E7-0F04BBB0E82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7E1C2D23-4447-4B18-AC66-5A9024305C15}">
      <dgm:prSet phldrT="[Text]" custT="1"/>
      <dgm:spPr/>
      <dgm:t>
        <a:bodyPr/>
        <a:lstStyle/>
        <a:p>
          <a:r>
            <a:rPr lang="de-DE" sz="1600" b="1" dirty="0">
              <a:solidFill>
                <a:schemeClr val="tx1"/>
              </a:solidFill>
            </a:rPr>
            <a:t>17. / 18.10.2019</a:t>
          </a:r>
        </a:p>
      </dgm:t>
    </dgm:pt>
    <dgm:pt modelId="{8EEEA9CC-691A-4E1E-A846-3F95F86C15EE}" type="parTrans" cxnId="{5E3E2B36-1D53-4CD4-B64E-640ACCDFF5FB}">
      <dgm:prSet/>
      <dgm:spPr/>
      <dgm:t>
        <a:bodyPr/>
        <a:lstStyle/>
        <a:p>
          <a:endParaRPr lang="de-DE"/>
        </a:p>
      </dgm:t>
    </dgm:pt>
    <dgm:pt modelId="{634F640B-0159-4D7F-B9A0-128F1B1E35D2}" type="sibTrans" cxnId="{5E3E2B36-1D53-4CD4-B64E-640ACCDFF5FB}">
      <dgm:prSet/>
      <dgm:spPr/>
      <dgm:t>
        <a:bodyPr/>
        <a:lstStyle/>
        <a:p>
          <a:endParaRPr lang="de-DE"/>
        </a:p>
      </dgm:t>
    </dgm:pt>
    <dgm:pt modelId="{E69682DF-9D77-43EE-ADEF-ED09EAE067F3}">
      <dgm:prSet phldrT="[Text]" custT="1"/>
      <dgm:spPr/>
      <dgm:t>
        <a:bodyPr/>
        <a:lstStyle/>
        <a:p>
          <a:r>
            <a:rPr lang="de-DE" sz="2400" dirty="0"/>
            <a:t>„Erziehungsgemeinschaft und Digitalisierung“ auf Schloss </a:t>
          </a:r>
          <a:r>
            <a:rPr lang="de-DE" sz="2400" dirty="0" err="1"/>
            <a:t>Spindlhof</a:t>
          </a:r>
          <a:endParaRPr lang="de-DE" sz="2400" dirty="0"/>
        </a:p>
      </dgm:t>
    </dgm:pt>
    <dgm:pt modelId="{A8B021AA-FEFC-481D-8E82-70A0B85C42B9}" type="parTrans" cxnId="{47303D51-5338-4DCD-9058-9B5D2FCA2C40}">
      <dgm:prSet/>
      <dgm:spPr/>
      <dgm:t>
        <a:bodyPr/>
        <a:lstStyle/>
        <a:p>
          <a:endParaRPr lang="de-DE"/>
        </a:p>
      </dgm:t>
    </dgm:pt>
    <dgm:pt modelId="{AA8ABEEA-6883-4B50-B273-F293E27D29DB}" type="sibTrans" cxnId="{47303D51-5338-4DCD-9058-9B5D2FCA2C40}">
      <dgm:prSet/>
      <dgm:spPr/>
      <dgm:t>
        <a:bodyPr/>
        <a:lstStyle/>
        <a:p>
          <a:endParaRPr lang="de-DE"/>
        </a:p>
      </dgm:t>
    </dgm:pt>
    <dgm:pt modelId="{065C1F7B-95B0-40FF-A7D8-82EA5EF90AF2}">
      <dgm:prSet phldrT="[Text]" custT="1"/>
      <dgm:spPr/>
      <dgm:t>
        <a:bodyPr/>
        <a:lstStyle/>
        <a:p>
          <a:r>
            <a:rPr lang="de-DE" sz="1800" b="1" dirty="0">
              <a:solidFill>
                <a:schemeClr val="tx1"/>
              </a:solidFill>
            </a:rPr>
            <a:t>18.10.2019</a:t>
          </a:r>
        </a:p>
      </dgm:t>
    </dgm:pt>
    <dgm:pt modelId="{F11FF28D-0D3E-439D-85D5-F2305F20AF1E}" type="parTrans" cxnId="{DE9994E4-2FA0-4812-A8F0-31941BCDABE4}">
      <dgm:prSet/>
      <dgm:spPr/>
      <dgm:t>
        <a:bodyPr/>
        <a:lstStyle/>
        <a:p>
          <a:endParaRPr lang="de-DE"/>
        </a:p>
      </dgm:t>
    </dgm:pt>
    <dgm:pt modelId="{576908FC-C11D-4B81-A0A5-DD99F4FDE107}" type="sibTrans" cxnId="{DE9994E4-2FA0-4812-A8F0-31941BCDABE4}">
      <dgm:prSet/>
      <dgm:spPr/>
      <dgm:t>
        <a:bodyPr/>
        <a:lstStyle/>
        <a:p>
          <a:endParaRPr lang="de-DE"/>
        </a:p>
      </dgm:t>
    </dgm:pt>
    <dgm:pt modelId="{DB6170C8-822F-49D3-B7CC-DB921C785302}">
      <dgm:prSet phldrT="[Text]" custT="1"/>
      <dgm:spPr/>
      <dgm:t>
        <a:bodyPr/>
        <a:lstStyle/>
        <a:p>
          <a:r>
            <a:rPr lang="de-DE" sz="2400" dirty="0"/>
            <a:t>Zertifizierung der teilnehmenden Schulen auf Schloss </a:t>
          </a:r>
          <a:r>
            <a:rPr lang="de-DE" sz="2400" dirty="0" err="1"/>
            <a:t>Spindlhof</a:t>
          </a:r>
          <a:endParaRPr lang="de-DE" sz="2400" dirty="0"/>
        </a:p>
      </dgm:t>
    </dgm:pt>
    <dgm:pt modelId="{1EDA4BAC-6F74-4C61-AC60-A3F45A996DE7}" type="parTrans" cxnId="{D76E2A19-8875-481A-A684-26B27E9E719E}">
      <dgm:prSet/>
      <dgm:spPr/>
      <dgm:t>
        <a:bodyPr/>
        <a:lstStyle/>
        <a:p>
          <a:endParaRPr lang="de-DE"/>
        </a:p>
      </dgm:t>
    </dgm:pt>
    <dgm:pt modelId="{2ECF6B3C-DC40-41ED-B955-C9C8E7AE274F}" type="sibTrans" cxnId="{D76E2A19-8875-481A-A684-26B27E9E719E}">
      <dgm:prSet/>
      <dgm:spPr/>
      <dgm:t>
        <a:bodyPr/>
        <a:lstStyle/>
        <a:p>
          <a:endParaRPr lang="de-DE"/>
        </a:p>
      </dgm:t>
    </dgm:pt>
    <dgm:pt modelId="{5533BB98-0DF7-4227-BE18-490DC38D04CE}" type="pres">
      <dgm:prSet presAssocID="{0D5F42C4-A53E-4AF2-A5E7-0F04BBB0E82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05ACBBE4-5910-45B8-B777-A739B045430F}" type="pres">
      <dgm:prSet presAssocID="{7E1C2D23-4447-4B18-AC66-5A9024305C15}" presName="composite" presStyleCnt="0"/>
      <dgm:spPr/>
    </dgm:pt>
    <dgm:pt modelId="{C7602387-D65A-41F0-B384-4E872291C399}" type="pres">
      <dgm:prSet presAssocID="{7E1C2D23-4447-4B18-AC66-5A9024305C15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2347E15-BA97-4D69-9E34-FEACFDCC5C16}" type="pres">
      <dgm:prSet presAssocID="{7E1C2D23-4447-4B18-AC66-5A9024305C15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2AC2081-3E15-4C30-865C-F967FF368DAB}" type="pres">
      <dgm:prSet presAssocID="{634F640B-0159-4D7F-B9A0-128F1B1E35D2}" presName="sp" presStyleCnt="0"/>
      <dgm:spPr/>
    </dgm:pt>
    <dgm:pt modelId="{76275F2B-8655-4985-8043-FA0BD6178630}" type="pres">
      <dgm:prSet presAssocID="{065C1F7B-95B0-40FF-A7D8-82EA5EF90AF2}" presName="composite" presStyleCnt="0"/>
      <dgm:spPr/>
    </dgm:pt>
    <dgm:pt modelId="{638F87D4-90C3-4854-BA68-A27E970C4524}" type="pres">
      <dgm:prSet presAssocID="{065C1F7B-95B0-40FF-A7D8-82EA5EF90AF2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B0553CE-9282-487F-B88F-EF78B42F4951}" type="pres">
      <dgm:prSet presAssocID="{065C1F7B-95B0-40FF-A7D8-82EA5EF90AF2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4940B9DA-833D-4C1F-9185-F85C1824F4AE}" type="presOf" srcId="{7E1C2D23-4447-4B18-AC66-5A9024305C15}" destId="{C7602387-D65A-41F0-B384-4E872291C399}" srcOrd="0" destOrd="0" presId="urn:microsoft.com/office/officeart/2005/8/layout/chevron2"/>
    <dgm:cxn modelId="{DE9994E4-2FA0-4812-A8F0-31941BCDABE4}" srcId="{0D5F42C4-A53E-4AF2-A5E7-0F04BBB0E823}" destId="{065C1F7B-95B0-40FF-A7D8-82EA5EF90AF2}" srcOrd="1" destOrd="0" parTransId="{F11FF28D-0D3E-439D-85D5-F2305F20AF1E}" sibTransId="{576908FC-C11D-4B81-A0A5-DD99F4FDE107}"/>
    <dgm:cxn modelId="{8E130555-212F-42A7-8CB3-8EE9834B9A65}" type="presOf" srcId="{E69682DF-9D77-43EE-ADEF-ED09EAE067F3}" destId="{B2347E15-BA97-4D69-9E34-FEACFDCC5C16}" srcOrd="0" destOrd="0" presId="urn:microsoft.com/office/officeart/2005/8/layout/chevron2"/>
    <dgm:cxn modelId="{0614DBC9-0F2F-4B0C-BEA9-2D2DF2D804C0}" type="presOf" srcId="{065C1F7B-95B0-40FF-A7D8-82EA5EF90AF2}" destId="{638F87D4-90C3-4854-BA68-A27E970C4524}" srcOrd="0" destOrd="0" presId="urn:microsoft.com/office/officeart/2005/8/layout/chevron2"/>
    <dgm:cxn modelId="{47303D51-5338-4DCD-9058-9B5D2FCA2C40}" srcId="{7E1C2D23-4447-4B18-AC66-5A9024305C15}" destId="{E69682DF-9D77-43EE-ADEF-ED09EAE067F3}" srcOrd="0" destOrd="0" parTransId="{A8B021AA-FEFC-481D-8E82-70A0B85C42B9}" sibTransId="{AA8ABEEA-6883-4B50-B273-F293E27D29DB}"/>
    <dgm:cxn modelId="{EDAFA487-3457-4A2E-811E-6B39C59A8C89}" type="presOf" srcId="{0D5F42C4-A53E-4AF2-A5E7-0F04BBB0E823}" destId="{5533BB98-0DF7-4227-BE18-490DC38D04CE}" srcOrd="0" destOrd="0" presId="urn:microsoft.com/office/officeart/2005/8/layout/chevron2"/>
    <dgm:cxn modelId="{5E3E2B36-1D53-4CD4-B64E-640ACCDFF5FB}" srcId="{0D5F42C4-A53E-4AF2-A5E7-0F04BBB0E823}" destId="{7E1C2D23-4447-4B18-AC66-5A9024305C15}" srcOrd="0" destOrd="0" parTransId="{8EEEA9CC-691A-4E1E-A846-3F95F86C15EE}" sibTransId="{634F640B-0159-4D7F-B9A0-128F1B1E35D2}"/>
    <dgm:cxn modelId="{D76E2A19-8875-481A-A684-26B27E9E719E}" srcId="{065C1F7B-95B0-40FF-A7D8-82EA5EF90AF2}" destId="{DB6170C8-822F-49D3-B7CC-DB921C785302}" srcOrd="0" destOrd="0" parTransId="{1EDA4BAC-6F74-4C61-AC60-A3F45A996DE7}" sibTransId="{2ECF6B3C-DC40-41ED-B955-C9C8E7AE274F}"/>
    <dgm:cxn modelId="{EEA5F156-8273-41B0-AD39-6352977B8E09}" type="presOf" srcId="{DB6170C8-822F-49D3-B7CC-DB921C785302}" destId="{7B0553CE-9282-487F-B88F-EF78B42F4951}" srcOrd="0" destOrd="0" presId="urn:microsoft.com/office/officeart/2005/8/layout/chevron2"/>
    <dgm:cxn modelId="{BC97A2A3-73B3-4F98-992B-6F3832038D70}" type="presParOf" srcId="{5533BB98-0DF7-4227-BE18-490DC38D04CE}" destId="{05ACBBE4-5910-45B8-B777-A739B045430F}" srcOrd="0" destOrd="0" presId="urn:microsoft.com/office/officeart/2005/8/layout/chevron2"/>
    <dgm:cxn modelId="{043E7F71-A11F-42C5-8BCD-297F766C233F}" type="presParOf" srcId="{05ACBBE4-5910-45B8-B777-A739B045430F}" destId="{C7602387-D65A-41F0-B384-4E872291C399}" srcOrd="0" destOrd="0" presId="urn:microsoft.com/office/officeart/2005/8/layout/chevron2"/>
    <dgm:cxn modelId="{AC030A6F-6FD8-4630-8029-366431D90738}" type="presParOf" srcId="{05ACBBE4-5910-45B8-B777-A739B045430F}" destId="{B2347E15-BA97-4D69-9E34-FEACFDCC5C16}" srcOrd="1" destOrd="0" presId="urn:microsoft.com/office/officeart/2005/8/layout/chevron2"/>
    <dgm:cxn modelId="{45F9512E-2158-4AA9-AC0E-E64F19232048}" type="presParOf" srcId="{5533BB98-0DF7-4227-BE18-490DC38D04CE}" destId="{02AC2081-3E15-4C30-865C-F967FF368DAB}" srcOrd="1" destOrd="0" presId="urn:microsoft.com/office/officeart/2005/8/layout/chevron2"/>
    <dgm:cxn modelId="{903AE7C9-EFC9-4EF3-9157-DF54B2DEAC3B}" type="presParOf" srcId="{5533BB98-0DF7-4227-BE18-490DC38D04CE}" destId="{76275F2B-8655-4985-8043-FA0BD6178630}" srcOrd="2" destOrd="0" presId="urn:microsoft.com/office/officeart/2005/8/layout/chevron2"/>
    <dgm:cxn modelId="{1614B574-FC54-40E3-AE8C-CEDB0A80F278}" type="presParOf" srcId="{76275F2B-8655-4985-8043-FA0BD6178630}" destId="{638F87D4-90C3-4854-BA68-A27E970C4524}" srcOrd="0" destOrd="0" presId="urn:microsoft.com/office/officeart/2005/8/layout/chevron2"/>
    <dgm:cxn modelId="{12DAECCD-9277-4BD8-AD41-E8C8DCC43FAB}" type="presParOf" srcId="{76275F2B-8655-4985-8043-FA0BD6178630}" destId="{7B0553CE-9282-487F-B88F-EF78B42F495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3CC3BC-CBFF-9C4E-BEA5-A0877BD843F1}" type="doc">
      <dgm:prSet loTypeId="urn:microsoft.com/office/officeart/2005/8/layout/hList7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9938555-2742-4D44-877F-2A4C12C06096}">
      <dgm:prSet phldrT="[Text]"/>
      <dgm:spPr/>
      <dgm:t>
        <a:bodyPr/>
        <a:lstStyle/>
        <a:p>
          <a:r>
            <a:rPr lang="de-DE" dirty="0"/>
            <a:t>Inklusion</a:t>
          </a:r>
        </a:p>
      </dgm:t>
    </dgm:pt>
    <dgm:pt modelId="{E96C89AC-81C0-394A-90D4-79A5031BA93E}" type="parTrans" cxnId="{E3101E29-0649-C44D-B421-8CD06D4A6AC2}">
      <dgm:prSet/>
      <dgm:spPr/>
      <dgm:t>
        <a:bodyPr/>
        <a:lstStyle/>
        <a:p>
          <a:endParaRPr lang="de-DE"/>
        </a:p>
      </dgm:t>
    </dgm:pt>
    <dgm:pt modelId="{B8F83810-6220-7D43-BF4B-C7CE33FE3A8C}" type="sibTrans" cxnId="{E3101E29-0649-C44D-B421-8CD06D4A6AC2}">
      <dgm:prSet/>
      <dgm:spPr/>
      <dgm:t>
        <a:bodyPr/>
        <a:lstStyle/>
        <a:p>
          <a:endParaRPr lang="de-DE"/>
        </a:p>
      </dgm:t>
    </dgm:pt>
    <dgm:pt modelId="{33B8AD67-50AC-3C44-BAFC-D96684E8C855}">
      <dgm:prSet phldrT="[Text]"/>
      <dgm:spPr/>
      <dgm:t>
        <a:bodyPr/>
        <a:lstStyle/>
        <a:p>
          <a:r>
            <a:rPr lang="de-DE" dirty="0"/>
            <a:t>Ganztag</a:t>
          </a:r>
        </a:p>
      </dgm:t>
    </dgm:pt>
    <dgm:pt modelId="{3B8E39AB-8E63-9146-B6B2-760C074E48E9}" type="parTrans" cxnId="{26D1F525-334D-FD43-9A27-1A097AABA8A4}">
      <dgm:prSet/>
      <dgm:spPr/>
      <dgm:t>
        <a:bodyPr/>
        <a:lstStyle/>
        <a:p>
          <a:endParaRPr lang="de-DE"/>
        </a:p>
      </dgm:t>
    </dgm:pt>
    <dgm:pt modelId="{8F6E951D-8C41-A141-AD4B-35F98216C22A}" type="sibTrans" cxnId="{26D1F525-334D-FD43-9A27-1A097AABA8A4}">
      <dgm:prSet/>
      <dgm:spPr/>
      <dgm:t>
        <a:bodyPr/>
        <a:lstStyle/>
        <a:p>
          <a:endParaRPr lang="de-DE"/>
        </a:p>
      </dgm:t>
    </dgm:pt>
    <dgm:pt modelId="{A8758571-06E7-434D-905B-AD61C6596E87}">
      <dgm:prSet phldrT="[Text]"/>
      <dgm:spPr/>
      <dgm:t>
        <a:bodyPr/>
        <a:lstStyle/>
        <a:p>
          <a:r>
            <a:rPr lang="de-DE" dirty="0"/>
            <a:t>Marchtaler Plan</a:t>
          </a:r>
        </a:p>
      </dgm:t>
    </dgm:pt>
    <dgm:pt modelId="{B219728B-2187-284F-A45A-97144F164C5F}" type="parTrans" cxnId="{E351FD3B-DBDD-5948-99A3-7E6C387A2F92}">
      <dgm:prSet/>
      <dgm:spPr/>
      <dgm:t>
        <a:bodyPr/>
        <a:lstStyle/>
        <a:p>
          <a:endParaRPr lang="de-DE"/>
        </a:p>
      </dgm:t>
    </dgm:pt>
    <dgm:pt modelId="{D476EE8B-EB32-7844-B94D-00F4C88761A2}" type="sibTrans" cxnId="{E351FD3B-DBDD-5948-99A3-7E6C387A2F92}">
      <dgm:prSet/>
      <dgm:spPr/>
      <dgm:t>
        <a:bodyPr/>
        <a:lstStyle/>
        <a:p>
          <a:endParaRPr lang="de-DE"/>
        </a:p>
      </dgm:t>
    </dgm:pt>
    <dgm:pt modelId="{D8AE7196-D989-844F-A3B9-5C1A7BA49F2A}">
      <dgm:prSet phldrT="[Text]"/>
      <dgm:spPr/>
      <dgm:t>
        <a:bodyPr/>
        <a:lstStyle/>
        <a:p>
          <a:r>
            <a:rPr lang="de-DE" dirty="0"/>
            <a:t>SE-Moderatoren</a:t>
          </a:r>
        </a:p>
      </dgm:t>
    </dgm:pt>
    <dgm:pt modelId="{3EEC60B4-5F4D-A641-BCE2-FADD70B12AFB}" type="parTrans" cxnId="{7EE5D999-FC85-0844-A96C-874A7174A8C1}">
      <dgm:prSet/>
      <dgm:spPr/>
      <dgm:t>
        <a:bodyPr/>
        <a:lstStyle/>
        <a:p>
          <a:endParaRPr lang="de-DE"/>
        </a:p>
      </dgm:t>
    </dgm:pt>
    <dgm:pt modelId="{61167C4A-D2ED-C940-8B67-97BA7A739948}" type="sibTrans" cxnId="{7EE5D999-FC85-0844-A96C-874A7174A8C1}">
      <dgm:prSet/>
      <dgm:spPr/>
      <dgm:t>
        <a:bodyPr/>
        <a:lstStyle/>
        <a:p>
          <a:endParaRPr lang="de-DE"/>
        </a:p>
      </dgm:t>
    </dgm:pt>
    <dgm:pt modelId="{5339558D-F783-BA47-B7A0-35D27A502C13}" type="pres">
      <dgm:prSet presAssocID="{3F3CC3BC-CBFF-9C4E-BEA5-A0877BD843F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18B80B99-CF8B-7147-9FAD-4F6CBF616C0D}" type="pres">
      <dgm:prSet presAssocID="{3F3CC3BC-CBFF-9C4E-BEA5-A0877BD843F1}" presName="fgShape" presStyleLbl="fgShp" presStyleIdx="0" presStyleCnt="1"/>
      <dgm:spPr/>
    </dgm:pt>
    <dgm:pt modelId="{12DBFFD8-7524-454A-93C1-9CDDF3F581EF}" type="pres">
      <dgm:prSet presAssocID="{3F3CC3BC-CBFF-9C4E-BEA5-A0877BD843F1}" presName="linComp" presStyleCnt="0"/>
      <dgm:spPr/>
    </dgm:pt>
    <dgm:pt modelId="{69AF59CB-0309-F342-A5D0-1623866A0869}" type="pres">
      <dgm:prSet presAssocID="{E9938555-2742-4D44-877F-2A4C12C06096}" presName="compNode" presStyleCnt="0"/>
      <dgm:spPr/>
    </dgm:pt>
    <dgm:pt modelId="{FA73DCAD-F903-CB4A-B1E4-33D78D489F52}" type="pres">
      <dgm:prSet presAssocID="{E9938555-2742-4D44-877F-2A4C12C06096}" presName="bkgdShape" presStyleLbl="node1" presStyleIdx="0" presStyleCnt="4"/>
      <dgm:spPr/>
      <dgm:t>
        <a:bodyPr/>
        <a:lstStyle/>
        <a:p>
          <a:endParaRPr lang="de-DE"/>
        </a:p>
      </dgm:t>
    </dgm:pt>
    <dgm:pt modelId="{140F7266-D32E-B143-9EF7-37713DD8DA69}" type="pres">
      <dgm:prSet presAssocID="{E9938555-2742-4D44-877F-2A4C12C06096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ED6DD14-64B2-9848-9FCE-49768C81059F}" type="pres">
      <dgm:prSet presAssocID="{E9938555-2742-4D44-877F-2A4C12C06096}" presName="invisiNode" presStyleLbl="node1" presStyleIdx="0" presStyleCnt="4"/>
      <dgm:spPr/>
    </dgm:pt>
    <dgm:pt modelId="{DD38B333-F1F2-9240-A096-6BAB55C97934}" type="pres">
      <dgm:prSet presAssocID="{E9938555-2742-4D44-877F-2A4C12C06096}" presName="imagNode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387A6154-CDA7-F641-8D75-488748131D0A}" type="pres">
      <dgm:prSet presAssocID="{B8F83810-6220-7D43-BF4B-C7CE33FE3A8C}" presName="sibTrans" presStyleLbl="sibTrans2D1" presStyleIdx="0" presStyleCnt="0"/>
      <dgm:spPr/>
      <dgm:t>
        <a:bodyPr/>
        <a:lstStyle/>
        <a:p>
          <a:endParaRPr lang="de-DE"/>
        </a:p>
      </dgm:t>
    </dgm:pt>
    <dgm:pt modelId="{F2902DC8-69DF-014C-A4A4-50797DBB212E}" type="pres">
      <dgm:prSet presAssocID="{33B8AD67-50AC-3C44-BAFC-D96684E8C855}" presName="compNode" presStyleCnt="0"/>
      <dgm:spPr/>
    </dgm:pt>
    <dgm:pt modelId="{D6E74437-2C94-6A4C-857E-90E56EF3D011}" type="pres">
      <dgm:prSet presAssocID="{33B8AD67-50AC-3C44-BAFC-D96684E8C855}" presName="bkgdShape" presStyleLbl="node1" presStyleIdx="1" presStyleCnt="4" custLinFactNeighborY="1587"/>
      <dgm:spPr/>
      <dgm:t>
        <a:bodyPr/>
        <a:lstStyle/>
        <a:p>
          <a:endParaRPr lang="de-DE"/>
        </a:p>
      </dgm:t>
    </dgm:pt>
    <dgm:pt modelId="{618D6D39-5EBB-E143-ABD2-9E63DC74E247}" type="pres">
      <dgm:prSet presAssocID="{33B8AD67-50AC-3C44-BAFC-D96684E8C855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D22215C-3231-F34E-B1F0-B89D045EDBD1}" type="pres">
      <dgm:prSet presAssocID="{33B8AD67-50AC-3C44-BAFC-D96684E8C855}" presName="invisiNode" presStyleLbl="node1" presStyleIdx="1" presStyleCnt="4"/>
      <dgm:spPr/>
    </dgm:pt>
    <dgm:pt modelId="{80DE3A84-7C92-474B-B7AF-D5B662A38CBB}" type="pres">
      <dgm:prSet presAssocID="{33B8AD67-50AC-3C44-BAFC-D96684E8C855}" presName="imagNode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C1863624-1CE2-2547-98D9-90F22121DD29}" type="pres">
      <dgm:prSet presAssocID="{8F6E951D-8C41-A141-AD4B-35F98216C22A}" presName="sibTrans" presStyleLbl="sibTrans2D1" presStyleIdx="0" presStyleCnt="0"/>
      <dgm:spPr/>
      <dgm:t>
        <a:bodyPr/>
        <a:lstStyle/>
        <a:p>
          <a:endParaRPr lang="de-DE"/>
        </a:p>
      </dgm:t>
    </dgm:pt>
    <dgm:pt modelId="{897A157E-A979-F54A-ACBD-287AAB6063C4}" type="pres">
      <dgm:prSet presAssocID="{A8758571-06E7-434D-905B-AD61C6596E87}" presName="compNode" presStyleCnt="0"/>
      <dgm:spPr/>
    </dgm:pt>
    <dgm:pt modelId="{6AF16473-F5C2-4348-8207-2231E31F2A94}" type="pres">
      <dgm:prSet presAssocID="{A8758571-06E7-434D-905B-AD61C6596E87}" presName="bkgdShape" presStyleLbl="node1" presStyleIdx="2" presStyleCnt="4"/>
      <dgm:spPr/>
      <dgm:t>
        <a:bodyPr/>
        <a:lstStyle/>
        <a:p>
          <a:endParaRPr lang="de-DE"/>
        </a:p>
      </dgm:t>
    </dgm:pt>
    <dgm:pt modelId="{46D50F7F-E200-0442-BC52-CC48763D81D0}" type="pres">
      <dgm:prSet presAssocID="{A8758571-06E7-434D-905B-AD61C6596E87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5A046C0-2B2F-5847-9473-DD4A17418A48}" type="pres">
      <dgm:prSet presAssocID="{A8758571-06E7-434D-905B-AD61C6596E87}" presName="invisiNode" presStyleLbl="node1" presStyleIdx="2" presStyleCnt="4"/>
      <dgm:spPr/>
    </dgm:pt>
    <dgm:pt modelId="{89FC8A9C-E3EE-8444-BDB0-916E87D225E5}" type="pres">
      <dgm:prSet presAssocID="{A8758571-06E7-434D-905B-AD61C6596E87}" presName="imagNode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</dgm:spPr>
    </dgm:pt>
    <dgm:pt modelId="{6419C67F-0E70-2347-A250-BED189C9DA58}" type="pres">
      <dgm:prSet presAssocID="{D476EE8B-EB32-7844-B94D-00F4C88761A2}" presName="sibTrans" presStyleLbl="sibTrans2D1" presStyleIdx="0" presStyleCnt="0"/>
      <dgm:spPr/>
      <dgm:t>
        <a:bodyPr/>
        <a:lstStyle/>
        <a:p>
          <a:endParaRPr lang="de-DE"/>
        </a:p>
      </dgm:t>
    </dgm:pt>
    <dgm:pt modelId="{99398CCB-3D1E-8F42-AF65-A3756BEF0D67}" type="pres">
      <dgm:prSet presAssocID="{D8AE7196-D989-844F-A3B9-5C1A7BA49F2A}" presName="compNode" presStyleCnt="0"/>
      <dgm:spPr/>
    </dgm:pt>
    <dgm:pt modelId="{61C62143-9A2C-CE40-8229-8A729E948946}" type="pres">
      <dgm:prSet presAssocID="{D8AE7196-D989-844F-A3B9-5C1A7BA49F2A}" presName="bkgdShape" presStyleLbl="node1" presStyleIdx="3" presStyleCnt="4"/>
      <dgm:spPr/>
      <dgm:t>
        <a:bodyPr/>
        <a:lstStyle/>
        <a:p>
          <a:endParaRPr lang="de-DE"/>
        </a:p>
      </dgm:t>
    </dgm:pt>
    <dgm:pt modelId="{AB5E2C33-FB69-2F40-9C03-973C7DBD4774}" type="pres">
      <dgm:prSet presAssocID="{D8AE7196-D989-844F-A3B9-5C1A7BA49F2A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36BB273-4387-914F-B633-4B93AE2D9D52}" type="pres">
      <dgm:prSet presAssocID="{D8AE7196-D989-844F-A3B9-5C1A7BA49F2A}" presName="invisiNode" presStyleLbl="node1" presStyleIdx="3" presStyleCnt="4"/>
      <dgm:spPr/>
    </dgm:pt>
    <dgm:pt modelId="{E62192E2-DEF3-1D4B-9691-9DF3934B86AE}" type="pres">
      <dgm:prSet presAssocID="{D8AE7196-D989-844F-A3B9-5C1A7BA49F2A}" presName="imagNode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</dgm:pt>
  </dgm:ptLst>
  <dgm:cxnLst>
    <dgm:cxn modelId="{CA52A31E-7CCA-441D-8D5E-89A10D8271C4}" type="presOf" srcId="{3F3CC3BC-CBFF-9C4E-BEA5-A0877BD843F1}" destId="{5339558D-F783-BA47-B7A0-35D27A502C13}" srcOrd="0" destOrd="0" presId="urn:microsoft.com/office/officeart/2005/8/layout/hList7"/>
    <dgm:cxn modelId="{DB2C862E-86A4-461B-90B6-E3EC5E4429EF}" type="presOf" srcId="{A8758571-06E7-434D-905B-AD61C6596E87}" destId="{46D50F7F-E200-0442-BC52-CC48763D81D0}" srcOrd="1" destOrd="0" presId="urn:microsoft.com/office/officeart/2005/8/layout/hList7"/>
    <dgm:cxn modelId="{3EA6A7B2-3F81-4858-804B-6C4447027A4D}" type="presOf" srcId="{A8758571-06E7-434D-905B-AD61C6596E87}" destId="{6AF16473-F5C2-4348-8207-2231E31F2A94}" srcOrd="0" destOrd="0" presId="urn:microsoft.com/office/officeart/2005/8/layout/hList7"/>
    <dgm:cxn modelId="{7EE5D999-FC85-0844-A96C-874A7174A8C1}" srcId="{3F3CC3BC-CBFF-9C4E-BEA5-A0877BD843F1}" destId="{D8AE7196-D989-844F-A3B9-5C1A7BA49F2A}" srcOrd="3" destOrd="0" parTransId="{3EEC60B4-5F4D-A641-BCE2-FADD70B12AFB}" sibTransId="{61167C4A-D2ED-C940-8B67-97BA7A739948}"/>
    <dgm:cxn modelId="{34C727BA-6357-44A5-89D2-8C9EE3B5449F}" type="presOf" srcId="{E9938555-2742-4D44-877F-2A4C12C06096}" destId="{140F7266-D32E-B143-9EF7-37713DD8DA69}" srcOrd="1" destOrd="0" presId="urn:microsoft.com/office/officeart/2005/8/layout/hList7"/>
    <dgm:cxn modelId="{DE6DBE40-16B3-4FF4-B9F1-6B77D7CB6EE9}" type="presOf" srcId="{8F6E951D-8C41-A141-AD4B-35F98216C22A}" destId="{C1863624-1CE2-2547-98D9-90F22121DD29}" srcOrd="0" destOrd="0" presId="urn:microsoft.com/office/officeart/2005/8/layout/hList7"/>
    <dgm:cxn modelId="{898F6CA4-682F-4303-A696-B60A60701A97}" type="presOf" srcId="{D8AE7196-D989-844F-A3B9-5C1A7BA49F2A}" destId="{AB5E2C33-FB69-2F40-9C03-973C7DBD4774}" srcOrd="1" destOrd="0" presId="urn:microsoft.com/office/officeart/2005/8/layout/hList7"/>
    <dgm:cxn modelId="{A300B6E9-D443-44C4-A773-EF217FF6AB06}" type="presOf" srcId="{33B8AD67-50AC-3C44-BAFC-D96684E8C855}" destId="{D6E74437-2C94-6A4C-857E-90E56EF3D011}" srcOrd="0" destOrd="0" presId="urn:microsoft.com/office/officeart/2005/8/layout/hList7"/>
    <dgm:cxn modelId="{D73820D3-2E7D-45C7-ACFE-1449179427E9}" type="presOf" srcId="{E9938555-2742-4D44-877F-2A4C12C06096}" destId="{FA73DCAD-F903-CB4A-B1E4-33D78D489F52}" srcOrd="0" destOrd="0" presId="urn:microsoft.com/office/officeart/2005/8/layout/hList7"/>
    <dgm:cxn modelId="{9B78252F-B94D-48FF-B7DA-6FA1CF60173F}" type="presOf" srcId="{D476EE8B-EB32-7844-B94D-00F4C88761A2}" destId="{6419C67F-0E70-2347-A250-BED189C9DA58}" srcOrd="0" destOrd="0" presId="urn:microsoft.com/office/officeart/2005/8/layout/hList7"/>
    <dgm:cxn modelId="{E6384063-B2A0-484F-B117-9AF357BBA709}" type="presOf" srcId="{B8F83810-6220-7D43-BF4B-C7CE33FE3A8C}" destId="{387A6154-CDA7-F641-8D75-488748131D0A}" srcOrd="0" destOrd="0" presId="urn:microsoft.com/office/officeart/2005/8/layout/hList7"/>
    <dgm:cxn modelId="{A3560C71-22CD-4B73-8C9B-A760E7598739}" type="presOf" srcId="{33B8AD67-50AC-3C44-BAFC-D96684E8C855}" destId="{618D6D39-5EBB-E143-ABD2-9E63DC74E247}" srcOrd="1" destOrd="0" presId="urn:microsoft.com/office/officeart/2005/8/layout/hList7"/>
    <dgm:cxn modelId="{E3101E29-0649-C44D-B421-8CD06D4A6AC2}" srcId="{3F3CC3BC-CBFF-9C4E-BEA5-A0877BD843F1}" destId="{E9938555-2742-4D44-877F-2A4C12C06096}" srcOrd="0" destOrd="0" parTransId="{E96C89AC-81C0-394A-90D4-79A5031BA93E}" sibTransId="{B8F83810-6220-7D43-BF4B-C7CE33FE3A8C}"/>
    <dgm:cxn modelId="{26D1F525-334D-FD43-9A27-1A097AABA8A4}" srcId="{3F3CC3BC-CBFF-9C4E-BEA5-A0877BD843F1}" destId="{33B8AD67-50AC-3C44-BAFC-D96684E8C855}" srcOrd="1" destOrd="0" parTransId="{3B8E39AB-8E63-9146-B6B2-760C074E48E9}" sibTransId="{8F6E951D-8C41-A141-AD4B-35F98216C22A}"/>
    <dgm:cxn modelId="{E351FD3B-DBDD-5948-99A3-7E6C387A2F92}" srcId="{3F3CC3BC-CBFF-9C4E-BEA5-A0877BD843F1}" destId="{A8758571-06E7-434D-905B-AD61C6596E87}" srcOrd="2" destOrd="0" parTransId="{B219728B-2187-284F-A45A-97144F164C5F}" sibTransId="{D476EE8B-EB32-7844-B94D-00F4C88761A2}"/>
    <dgm:cxn modelId="{EA331245-E024-4550-BF9B-858A96E3FA5D}" type="presOf" srcId="{D8AE7196-D989-844F-A3B9-5C1A7BA49F2A}" destId="{61C62143-9A2C-CE40-8229-8A729E948946}" srcOrd="0" destOrd="0" presId="urn:microsoft.com/office/officeart/2005/8/layout/hList7"/>
    <dgm:cxn modelId="{1E91B34D-C6E7-4C05-BBC5-C73BAB1EC836}" type="presParOf" srcId="{5339558D-F783-BA47-B7A0-35D27A502C13}" destId="{18B80B99-CF8B-7147-9FAD-4F6CBF616C0D}" srcOrd="0" destOrd="0" presId="urn:microsoft.com/office/officeart/2005/8/layout/hList7"/>
    <dgm:cxn modelId="{2EF2B635-8408-4D9F-888F-7C2302DE7B56}" type="presParOf" srcId="{5339558D-F783-BA47-B7A0-35D27A502C13}" destId="{12DBFFD8-7524-454A-93C1-9CDDF3F581EF}" srcOrd="1" destOrd="0" presId="urn:microsoft.com/office/officeart/2005/8/layout/hList7"/>
    <dgm:cxn modelId="{62BA8470-766F-4859-B595-D2E7FC39F477}" type="presParOf" srcId="{12DBFFD8-7524-454A-93C1-9CDDF3F581EF}" destId="{69AF59CB-0309-F342-A5D0-1623866A0869}" srcOrd="0" destOrd="0" presId="urn:microsoft.com/office/officeart/2005/8/layout/hList7"/>
    <dgm:cxn modelId="{9D34437D-0B70-4822-89D5-5CB38CD833AF}" type="presParOf" srcId="{69AF59CB-0309-F342-A5D0-1623866A0869}" destId="{FA73DCAD-F903-CB4A-B1E4-33D78D489F52}" srcOrd="0" destOrd="0" presId="urn:microsoft.com/office/officeart/2005/8/layout/hList7"/>
    <dgm:cxn modelId="{E91B2EF8-6244-4164-9C20-2338BE45AA70}" type="presParOf" srcId="{69AF59CB-0309-F342-A5D0-1623866A0869}" destId="{140F7266-D32E-B143-9EF7-37713DD8DA69}" srcOrd="1" destOrd="0" presId="urn:microsoft.com/office/officeart/2005/8/layout/hList7"/>
    <dgm:cxn modelId="{D618C7FB-B160-4AB4-950D-64414FB4C04F}" type="presParOf" srcId="{69AF59CB-0309-F342-A5D0-1623866A0869}" destId="{6ED6DD14-64B2-9848-9FCE-49768C81059F}" srcOrd="2" destOrd="0" presId="urn:microsoft.com/office/officeart/2005/8/layout/hList7"/>
    <dgm:cxn modelId="{E54078BA-FD1C-4F22-B622-D1F59CDD6358}" type="presParOf" srcId="{69AF59CB-0309-F342-A5D0-1623866A0869}" destId="{DD38B333-F1F2-9240-A096-6BAB55C97934}" srcOrd="3" destOrd="0" presId="urn:microsoft.com/office/officeart/2005/8/layout/hList7"/>
    <dgm:cxn modelId="{0FBCA669-54B3-4628-86E4-87D9A18A26F4}" type="presParOf" srcId="{12DBFFD8-7524-454A-93C1-9CDDF3F581EF}" destId="{387A6154-CDA7-F641-8D75-488748131D0A}" srcOrd="1" destOrd="0" presId="urn:microsoft.com/office/officeart/2005/8/layout/hList7"/>
    <dgm:cxn modelId="{9A9157D6-3F2C-44C2-AA1C-2CECD0C4D269}" type="presParOf" srcId="{12DBFFD8-7524-454A-93C1-9CDDF3F581EF}" destId="{F2902DC8-69DF-014C-A4A4-50797DBB212E}" srcOrd="2" destOrd="0" presId="urn:microsoft.com/office/officeart/2005/8/layout/hList7"/>
    <dgm:cxn modelId="{C2DCB2A7-E01D-4563-9BEF-15A889E8980D}" type="presParOf" srcId="{F2902DC8-69DF-014C-A4A4-50797DBB212E}" destId="{D6E74437-2C94-6A4C-857E-90E56EF3D011}" srcOrd="0" destOrd="0" presId="urn:microsoft.com/office/officeart/2005/8/layout/hList7"/>
    <dgm:cxn modelId="{936BA8E3-5E17-4C69-AD84-D6AB911B88B8}" type="presParOf" srcId="{F2902DC8-69DF-014C-A4A4-50797DBB212E}" destId="{618D6D39-5EBB-E143-ABD2-9E63DC74E247}" srcOrd="1" destOrd="0" presId="urn:microsoft.com/office/officeart/2005/8/layout/hList7"/>
    <dgm:cxn modelId="{A703AF50-C9B2-4505-ADB9-49C420D08770}" type="presParOf" srcId="{F2902DC8-69DF-014C-A4A4-50797DBB212E}" destId="{8D22215C-3231-F34E-B1F0-B89D045EDBD1}" srcOrd="2" destOrd="0" presId="urn:microsoft.com/office/officeart/2005/8/layout/hList7"/>
    <dgm:cxn modelId="{4E3964A0-D720-4366-B7BC-D94C2AF50738}" type="presParOf" srcId="{F2902DC8-69DF-014C-A4A4-50797DBB212E}" destId="{80DE3A84-7C92-474B-B7AF-D5B662A38CBB}" srcOrd="3" destOrd="0" presId="urn:microsoft.com/office/officeart/2005/8/layout/hList7"/>
    <dgm:cxn modelId="{08C4A839-6820-4DFB-92DA-57C6E9D4E497}" type="presParOf" srcId="{12DBFFD8-7524-454A-93C1-9CDDF3F581EF}" destId="{C1863624-1CE2-2547-98D9-90F22121DD29}" srcOrd="3" destOrd="0" presId="urn:microsoft.com/office/officeart/2005/8/layout/hList7"/>
    <dgm:cxn modelId="{533C3BA5-6245-4D40-9699-76DBE0A2E935}" type="presParOf" srcId="{12DBFFD8-7524-454A-93C1-9CDDF3F581EF}" destId="{897A157E-A979-F54A-ACBD-287AAB6063C4}" srcOrd="4" destOrd="0" presId="urn:microsoft.com/office/officeart/2005/8/layout/hList7"/>
    <dgm:cxn modelId="{39999330-E18A-4B02-9709-26507D8960AE}" type="presParOf" srcId="{897A157E-A979-F54A-ACBD-287AAB6063C4}" destId="{6AF16473-F5C2-4348-8207-2231E31F2A94}" srcOrd="0" destOrd="0" presId="urn:microsoft.com/office/officeart/2005/8/layout/hList7"/>
    <dgm:cxn modelId="{38F6DBDB-E240-4C08-AD2E-54C2FE6E0A7C}" type="presParOf" srcId="{897A157E-A979-F54A-ACBD-287AAB6063C4}" destId="{46D50F7F-E200-0442-BC52-CC48763D81D0}" srcOrd="1" destOrd="0" presId="urn:microsoft.com/office/officeart/2005/8/layout/hList7"/>
    <dgm:cxn modelId="{637510E4-E98E-42A3-8DC2-7D62EADD105A}" type="presParOf" srcId="{897A157E-A979-F54A-ACBD-287AAB6063C4}" destId="{35A046C0-2B2F-5847-9473-DD4A17418A48}" srcOrd="2" destOrd="0" presId="urn:microsoft.com/office/officeart/2005/8/layout/hList7"/>
    <dgm:cxn modelId="{5B9DBCBB-F17C-4FE2-B8C1-DFFA14D3FB25}" type="presParOf" srcId="{897A157E-A979-F54A-ACBD-287AAB6063C4}" destId="{89FC8A9C-E3EE-8444-BDB0-916E87D225E5}" srcOrd="3" destOrd="0" presId="urn:microsoft.com/office/officeart/2005/8/layout/hList7"/>
    <dgm:cxn modelId="{DA3C28FC-97FC-4327-83DB-F945A28750C2}" type="presParOf" srcId="{12DBFFD8-7524-454A-93C1-9CDDF3F581EF}" destId="{6419C67F-0E70-2347-A250-BED189C9DA58}" srcOrd="5" destOrd="0" presId="urn:microsoft.com/office/officeart/2005/8/layout/hList7"/>
    <dgm:cxn modelId="{4821EB62-54D3-4BC3-B29C-CF47AF808FAC}" type="presParOf" srcId="{12DBFFD8-7524-454A-93C1-9CDDF3F581EF}" destId="{99398CCB-3D1E-8F42-AF65-A3756BEF0D67}" srcOrd="6" destOrd="0" presId="urn:microsoft.com/office/officeart/2005/8/layout/hList7"/>
    <dgm:cxn modelId="{07E3F25D-42AC-4E2A-BB32-C5DE4CCD32F7}" type="presParOf" srcId="{99398CCB-3D1E-8F42-AF65-A3756BEF0D67}" destId="{61C62143-9A2C-CE40-8229-8A729E948946}" srcOrd="0" destOrd="0" presId="urn:microsoft.com/office/officeart/2005/8/layout/hList7"/>
    <dgm:cxn modelId="{0EC8BE92-E102-4300-8663-CEAB2FBF9052}" type="presParOf" srcId="{99398CCB-3D1E-8F42-AF65-A3756BEF0D67}" destId="{AB5E2C33-FB69-2F40-9C03-973C7DBD4774}" srcOrd="1" destOrd="0" presId="urn:microsoft.com/office/officeart/2005/8/layout/hList7"/>
    <dgm:cxn modelId="{5B3B2BEF-F440-4C82-B0CC-3F1191929378}" type="presParOf" srcId="{99398CCB-3D1E-8F42-AF65-A3756BEF0D67}" destId="{436BB273-4387-914F-B633-4B93AE2D9D52}" srcOrd="2" destOrd="0" presId="urn:microsoft.com/office/officeart/2005/8/layout/hList7"/>
    <dgm:cxn modelId="{2C54CD4B-BD46-443C-8172-6E2DF4E507CD}" type="presParOf" srcId="{99398CCB-3D1E-8F42-AF65-A3756BEF0D67}" destId="{E62192E2-DEF3-1D4B-9691-9DF3934B86AE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DD8E55-31D4-0741-A73F-EE15A79EDA65}">
      <dsp:nvSpPr>
        <dsp:cNvPr id="0" name=""/>
        <dsp:cNvSpPr/>
      </dsp:nvSpPr>
      <dsp:spPr>
        <a:xfrm rot="16200000">
          <a:off x="925909" y="-925909"/>
          <a:ext cx="2262981" cy="4114800"/>
        </a:xfrm>
        <a:prstGeom prst="round1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200" kern="1200" dirty="0"/>
            <a:t>intellektuell</a:t>
          </a:r>
        </a:p>
      </dsp:txBody>
      <dsp:txXfrm rot="5400000">
        <a:off x="-1" y="1"/>
        <a:ext cx="4114800" cy="1697236"/>
      </dsp:txXfrm>
    </dsp:sp>
    <dsp:sp modelId="{1C07CC72-7FDE-7641-9007-53B6827C7D0C}">
      <dsp:nvSpPr>
        <dsp:cNvPr id="0" name=""/>
        <dsp:cNvSpPr/>
      </dsp:nvSpPr>
      <dsp:spPr>
        <a:xfrm>
          <a:off x="4114800" y="0"/>
          <a:ext cx="4114800" cy="2262981"/>
        </a:xfrm>
        <a:prstGeom prst="round1Rect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000" kern="1200" dirty="0"/>
            <a:t>sozial</a:t>
          </a:r>
        </a:p>
      </dsp:txBody>
      <dsp:txXfrm>
        <a:off x="4114800" y="0"/>
        <a:ext cx="4114800" cy="1697236"/>
      </dsp:txXfrm>
    </dsp:sp>
    <dsp:sp modelId="{0CECB987-04D5-4C48-9E05-DC044F6852A7}">
      <dsp:nvSpPr>
        <dsp:cNvPr id="0" name=""/>
        <dsp:cNvSpPr/>
      </dsp:nvSpPr>
      <dsp:spPr>
        <a:xfrm rot="10800000">
          <a:off x="0" y="2262981"/>
          <a:ext cx="4114800" cy="2262981"/>
        </a:xfrm>
        <a:prstGeom prst="round1Rect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000" kern="1200" dirty="0"/>
            <a:t>emotional</a:t>
          </a:r>
        </a:p>
      </dsp:txBody>
      <dsp:txXfrm rot="10800000">
        <a:off x="0" y="2828726"/>
        <a:ext cx="4114800" cy="1697236"/>
      </dsp:txXfrm>
    </dsp:sp>
    <dsp:sp modelId="{BF03023D-8CF7-7347-9C67-B7F2BB587C92}">
      <dsp:nvSpPr>
        <dsp:cNvPr id="0" name=""/>
        <dsp:cNvSpPr/>
      </dsp:nvSpPr>
      <dsp:spPr>
        <a:xfrm rot="5400000">
          <a:off x="5040709" y="1337072"/>
          <a:ext cx="2262981" cy="4114800"/>
        </a:xfrm>
        <a:prstGeom prst="round1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000" kern="1200" dirty="0"/>
            <a:t>personal</a:t>
          </a:r>
        </a:p>
      </dsp:txBody>
      <dsp:txXfrm rot="-5400000">
        <a:off x="4114799" y="2828726"/>
        <a:ext cx="4114800" cy="1697236"/>
      </dsp:txXfrm>
    </dsp:sp>
    <dsp:sp modelId="{4819955D-5BCC-784F-9FF7-0591BD90DF4F}">
      <dsp:nvSpPr>
        <dsp:cNvPr id="0" name=""/>
        <dsp:cNvSpPr/>
      </dsp:nvSpPr>
      <dsp:spPr>
        <a:xfrm>
          <a:off x="2880359" y="1697236"/>
          <a:ext cx="2468880" cy="1131490"/>
        </a:xfrm>
        <a:prstGeom prst="roundRect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/>
            <a:t>Die Familie prägt die Entwicklung ihrer Kinder in folgenden Bereichen</a:t>
          </a:r>
          <a:r>
            <a:rPr lang="de-DE" sz="1500" kern="1200" dirty="0"/>
            <a:t>:</a:t>
          </a:r>
        </a:p>
      </dsp:txBody>
      <dsp:txXfrm>
        <a:off x="2935594" y="1752471"/>
        <a:ext cx="2358410" cy="10210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F1BCAC-1A2F-4BC9-B704-6449A37DB733}">
      <dsp:nvSpPr>
        <dsp:cNvPr id="0" name=""/>
        <dsp:cNvSpPr/>
      </dsp:nvSpPr>
      <dsp:spPr>
        <a:xfrm rot="5400000">
          <a:off x="-281547" y="285641"/>
          <a:ext cx="1876983" cy="13138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>
              <a:solidFill>
                <a:schemeClr val="tx1"/>
              </a:solidFill>
            </a:rPr>
            <a:t>28.3.2019 </a:t>
          </a:r>
        </a:p>
      </dsp:txBody>
      <dsp:txXfrm rot="-5400000">
        <a:off x="1" y="661037"/>
        <a:ext cx="1313888" cy="563095"/>
      </dsp:txXfrm>
    </dsp:sp>
    <dsp:sp modelId="{09723D92-DE3B-4B9F-BE31-5F96443BDD3D}">
      <dsp:nvSpPr>
        <dsp:cNvPr id="0" name=""/>
        <dsp:cNvSpPr/>
      </dsp:nvSpPr>
      <dsp:spPr>
        <a:xfrm rot="5400000">
          <a:off x="4367404" y="-3049422"/>
          <a:ext cx="1220039" cy="73270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400" kern="1200" dirty="0"/>
            <a:t>„Projektmanagement mit der SMART-Methode“ für alle Projektbeauftragten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400" kern="1200" dirty="0"/>
            <a:t> Ausbildung der Schulentwicklungsmoderatoren	</a:t>
          </a:r>
        </a:p>
      </dsp:txBody>
      <dsp:txXfrm rot="-5400000">
        <a:off x="1313889" y="63650"/>
        <a:ext cx="7267514" cy="1100925"/>
      </dsp:txXfrm>
    </dsp:sp>
    <dsp:sp modelId="{5B74F04C-606C-4228-A184-BE4367C8A8D1}">
      <dsp:nvSpPr>
        <dsp:cNvPr id="0" name=""/>
        <dsp:cNvSpPr/>
      </dsp:nvSpPr>
      <dsp:spPr>
        <a:xfrm rot="5400000">
          <a:off x="-281547" y="1971347"/>
          <a:ext cx="1876983" cy="13138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>
              <a:solidFill>
                <a:schemeClr val="tx1"/>
              </a:solidFill>
            </a:rPr>
            <a:t>ab April 2019</a:t>
          </a:r>
        </a:p>
      </dsp:txBody>
      <dsp:txXfrm rot="-5400000">
        <a:off x="1" y="2346743"/>
        <a:ext cx="1313888" cy="563095"/>
      </dsp:txXfrm>
    </dsp:sp>
    <dsp:sp modelId="{24CC2277-7012-42B9-8565-8CC363D859F2}">
      <dsp:nvSpPr>
        <dsp:cNvPr id="0" name=""/>
        <dsp:cNvSpPr/>
      </dsp:nvSpPr>
      <dsp:spPr>
        <a:xfrm rot="5400000">
          <a:off x="4367404" y="-1363715"/>
          <a:ext cx="1220039" cy="73270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400" kern="1200" dirty="0"/>
            <a:t>SCHILFS zum Thema „Erziehungsgemeinschaft“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400" kern="1200" dirty="0"/>
            <a:t>Einreichen bisheriger Maßnahmen und eines Standards bis Schuljahresende 2018/2019 (vgl. Online-Formular)</a:t>
          </a:r>
        </a:p>
      </dsp:txBody>
      <dsp:txXfrm rot="-5400000">
        <a:off x="1313889" y="1749357"/>
        <a:ext cx="7267514" cy="1100925"/>
      </dsp:txXfrm>
    </dsp:sp>
    <dsp:sp modelId="{E13D79D8-3969-4CE8-ABB5-C103CED189FD}">
      <dsp:nvSpPr>
        <dsp:cNvPr id="0" name=""/>
        <dsp:cNvSpPr/>
      </dsp:nvSpPr>
      <dsp:spPr>
        <a:xfrm rot="5400000">
          <a:off x="-281547" y="3657054"/>
          <a:ext cx="1876983" cy="13138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b="1" kern="1200" dirty="0">
              <a:solidFill>
                <a:schemeClr val="tx1"/>
              </a:solidFill>
            </a:rPr>
            <a:t>5./6.4.2019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100" b="1" kern="1200" dirty="0">
            <a:solidFill>
              <a:schemeClr val="tx1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b="1" kern="1200" dirty="0">
              <a:solidFill>
                <a:schemeClr val="tx1"/>
              </a:solidFill>
            </a:rPr>
            <a:t>12./13.7.2019</a:t>
          </a:r>
          <a:r>
            <a:rPr lang="de-DE" sz="1100" kern="1200" dirty="0"/>
            <a:t>                                                                                                                                                                                                                                                              </a:t>
          </a:r>
        </a:p>
      </dsp:txBody>
      <dsp:txXfrm rot="-5400000">
        <a:off x="1" y="4032450"/>
        <a:ext cx="1313888" cy="563095"/>
      </dsp:txXfrm>
    </dsp:sp>
    <dsp:sp modelId="{F886BAA2-D563-4BD6-96DC-0E9BAEA47C71}">
      <dsp:nvSpPr>
        <dsp:cNvPr id="0" name=""/>
        <dsp:cNvSpPr/>
      </dsp:nvSpPr>
      <dsp:spPr>
        <a:xfrm rot="5400000">
          <a:off x="4367083" y="322311"/>
          <a:ext cx="1220680" cy="73270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400" kern="1200" dirty="0" smtClean="0"/>
            <a:t>Schulung Projektbeauftrage </a:t>
          </a:r>
          <a:r>
            <a:rPr lang="de-DE" sz="2400" kern="1200" dirty="0"/>
            <a:t>+ SEM im Franziskushaus Altötting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400" kern="1200" dirty="0"/>
            <a:t>anschließend: Angebot für </a:t>
          </a:r>
          <a:r>
            <a:rPr lang="de-DE" sz="2400" kern="1200" dirty="0" smtClean="0"/>
            <a:t>Kollegien</a:t>
          </a:r>
          <a:endParaRPr lang="de-DE" sz="2400" kern="1200" dirty="0"/>
        </a:p>
      </dsp:txBody>
      <dsp:txXfrm rot="-5400000">
        <a:off x="1313888" y="3435096"/>
        <a:ext cx="7267482" cy="11015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602387-D65A-41F0-B384-4E872291C399}">
      <dsp:nvSpPr>
        <dsp:cNvPr id="0" name=""/>
        <dsp:cNvSpPr/>
      </dsp:nvSpPr>
      <dsp:spPr>
        <a:xfrm rot="5400000">
          <a:off x="-304531" y="304953"/>
          <a:ext cx="2030206" cy="14211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>
              <a:solidFill>
                <a:schemeClr val="tx1"/>
              </a:solidFill>
            </a:rPr>
            <a:t>17. / 18.10.2019</a:t>
          </a:r>
        </a:p>
      </dsp:txBody>
      <dsp:txXfrm rot="-5400000">
        <a:off x="0" y="710994"/>
        <a:ext cx="1421144" cy="609062"/>
      </dsp:txXfrm>
    </dsp:sp>
    <dsp:sp modelId="{B2347E15-BA97-4D69-9E34-FEACFDCC5C16}">
      <dsp:nvSpPr>
        <dsp:cNvPr id="0" name=""/>
        <dsp:cNvSpPr/>
      </dsp:nvSpPr>
      <dsp:spPr>
        <a:xfrm rot="5400000">
          <a:off x="4088561" y="-2666994"/>
          <a:ext cx="1319634" cy="66544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400" kern="1200" dirty="0"/>
            <a:t>„Erziehungsgemeinschaft und Digitalisierung“ auf Schloss </a:t>
          </a:r>
          <a:r>
            <a:rPr lang="de-DE" sz="2400" kern="1200" dirty="0" err="1"/>
            <a:t>Spindlhof</a:t>
          </a:r>
          <a:endParaRPr lang="de-DE" sz="2400" kern="1200" dirty="0"/>
        </a:p>
      </dsp:txBody>
      <dsp:txXfrm rot="-5400000">
        <a:off x="1421145" y="64841"/>
        <a:ext cx="6590049" cy="1190796"/>
      </dsp:txXfrm>
    </dsp:sp>
    <dsp:sp modelId="{638F87D4-90C3-4854-BA68-A27E970C4524}">
      <dsp:nvSpPr>
        <dsp:cNvPr id="0" name=""/>
        <dsp:cNvSpPr/>
      </dsp:nvSpPr>
      <dsp:spPr>
        <a:xfrm rot="5400000">
          <a:off x="-304531" y="2046918"/>
          <a:ext cx="2030206" cy="14211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>
              <a:solidFill>
                <a:schemeClr val="tx1"/>
              </a:solidFill>
            </a:rPr>
            <a:t>18.10.2019</a:t>
          </a:r>
        </a:p>
      </dsp:txBody>
      <dsp:txXfrm rot="-5400000">
        <a:off x="0" y="2452959"/>
        <a:ext cx="1421144" cy="609062"/>
      </dsp:txXfrm>
    </dsp:sp>
    <dsp:sp modelId="{7B0553CE-9282-487F-B88F-EF78B42F4951}">
      <dsp:nvSpPr>
        <dsp:cNvPr id="0" name=""/>
        <dsp:cNvSpPr/>
      </dsp:nvSpPr>
      <dsp:spPr>
        <a:xfrm rot="5400000">
          <a:off x="4088561" y="-925029"/>
          <a:ext cx="1319634" cy="66544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400" kern="1200" dirty="0"/>
            <a:t>Zertifizierung der teilnehmenden Schulen auf Schloss </a:t>
          </a:r>
          <a:r>
            <a:rPr lang="de-DE" sz="2400" kern="1200" dirty="0" err="1"/>
            <a:t>Spindlhof</a:t>
          </a:r>
          <a:endParaRPr lang="de-DE" sz="2400" kern="1200" dirty="0"/>
        </a:p>
      </dsp:txBody>
      <dsp:txXfrm rot="-5400000">
        <a:off x="1421145" y="1806806"/>
        <a:ext cx="6590049" cy="11907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73DCAD-F903-CB4A-B1E4-33D78D489F52}">
      <dsp:nvSpPr>
        <dsp:cNvPr id="0" name=""/>
        <dsp:cNvSpPr/>
      </dsp:nvSpPr>
      <dsp:spPr>
        <a:xfrm>
          <a:off x="1729" y="0"/>
          <a:ext cx="1812558" cy="45365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/>
            <a:t>Inklusion</a:t>
          </a:r>
        </a:p>
      </dsp:txBody>
      <dsp:txXfrm>
        <a:off x="1729" y="1814601"/>
        <a:ext cx="1812558" cy="1814601"/>
      </dsp:txXfrm>
    </dsp:sp>
    <dsp:sp modelId="{DD38B333-F1F2-9240-A096-6BAB55C97934}">
      <dsp:nvSpPr>
        <dsp:cNvPr id="0" name=""/>
        <dsp:cNvSpPr/>
      </dsp:nvSpPr>
      <dsp:spPr>
        <a:xfrm>
          <a:off x="152680" y="272190"/>
          <a:ext cx="1510655" cy="151065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6E74437-2C94-6A4C-857E-90E56EF3D011}">
      <dsp:nvSpPr>
        <dsp:cNvPr id="0" name=""/>
        <dsp:cNvSpPr/>
      </dsp:nvSpPr>
      <dsp:spPr>
        <a:xfrm>
          <a:off x="1868664" y="0"/>
          <a:ext cx="1812558" cy="45365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/>
            <a:t>Ganztag</a:t>
          </a:r>
        </a:p>
      </dsp:txBody>
      <dsp:txXfrm>
        <a:off x="1868664" y="1814601"/>
        <a:ext cx="1812558" cy="1814601"/>
      </dsp:txXfrm>
    </dsp:sp>
    <dsp:sp modelId="{80DE3A84-7C92-474B-B7AF-D5B662A38CBB}">
      <dsp:nvSpPr>
        <dsp:cNvPr id="0" name=""/>
        <dsp:cNvSpPr/>
      </dsp:nvSpPr>
      <dsp:spPr>
        <a:xfrm>
          <a:off x="2019616" y="272190"/>
          <a:ext cx="1510655" cy="1510655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AF16473-F5C2-4348-8207-2231E31F2A94}">
      <dsp:nvSpPr>
        <dsp:cNvPr id="0" name=""/>
        <dsp:cNvSpPr/>
      </dsp:nvSpPr>
      <dsp:spPr>
        <a:xfrm>
          <a:off x="3735600" y="0"/>
          <a:ext cx="1812558" cy="45365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/>
            <a:t>Marchtaler Plan</a:t>
          </a:r>
        </a:p>
      </dsp:txBody>
      <dsp:txXfrm>
        <a:off x="3735600" y="1814601"/>
        <a:ext cx="1812558" cy="1814601"/>
      </dsp:txXfrm>
    </dsp:sp>
    <dsp:sp modelId="{89FC8A9C-E3EE-8444-BDB0-916E87D225E5}">
      <dsp:nvSpPr>
        <dsp:cNvPr id="0" name=""/>
        <dsp:cNvSpPr/>
      </dsp:nvSpPr>
      <dsp:spPr>
        <a:xfrm>
          <a:off x="3886551" y="272190"/>
          <a:ext cx="1510655" cy="1510655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1C62143-9A2C-CE40-8229-8A729E948946}">
      <dsp:nvSpPr>
        <dsp:cNvPr id="0" name=""/>
        <dsp:cNvSpPr/>
      </dsp:nvSpPr>
      <dsp:spPr>
        <a:xfrm>
          <a:off x="5602535" y="0"/>
          <a:ext cx="1812558" cy="45365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/>
            <a:t>SE-Moderatoren</a:t>
          </a:r>
        </a:p>
      </dsp:txBody>
      <dsp:txXfrm>
        <a:off x="5602535" y="1814601"/>
        <a:ext cx="1812558" cy="1814601"/>
      </dsp:txXfrm>
    </dsp:sp>
    <dsp:sp modelId="{E62192E2-DEF3-1D4B-9691-9DF3934B86AE}">
      <dsp:nvSpPr>
        <dsp:cNvPr id="0" name=""/>
        <dsp:cNvSpPr/>
      </dsp:nvSpPr>
      <dsp:spPr>
        <a:xfrm>
          <a:off x="5753487" y="272190"/>
          <a:ext cx="1510655" cy="1510655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8B80B99-CF8B-7147-9FAD-4F6CBF616C0D}">
      <dsp:nvSpPr>
        <dsp:cNvPr id="0" name=""/>
        <dsp:cNvSpPr/>
      </dsp:nvSpPr>
      <dsp:spPr>
        <a:xfrm>
          <a:off x="296672" y="3629203"/>
          <a:ext cx="6823478" cy="680475"/>
        </a:xfrm>
        <a:prstGeom prst="leftRight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0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294" y="10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3DCC3AF9-0AB3-4C74-8899-04EA44A5FA57}" type="datetimeFigureOut">
              <a:rPr lang="de-DE" smtClean="0"/>
              <a:t>28.11.2018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314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294" y="9429314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F25A2B32-99A1-4EEE-AD65-F66255F261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5304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8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61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83737494-7803-4B30-9696-B07DD95CCA3B}" type="datetimeFigureOut">
              <a:rPr lang="de-DE" smtClean="0"/>
              <a:pPr/>
              <a:t>28.11.2018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62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8" y="9428593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61" y="9428593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AC9ADBEE-BEDC-4CF7-9C94-B35F6A982E1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2423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Herzlich Willkommen, auch im Namen von Dr. Nothaft</a:t>
            </a:r>
          </a:p>
          <a:p>
            <a:r>
              <a:rPr lang="de-DE" dirty="0"/>
              <a:t>Herr Zauner und ich möchte Sie zu einem Perspektivwechsel einladen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ADBEE-BEDC-4CF7-9C94-B35F6A982E1F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07029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ADBEE-BEDC-4CF7-9C94-B35F6A982E1F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610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ADBEE-BEDC-4CF7-9C94-B35F6A982E1F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8521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ADBEE-BEDC-4CF7-9C94-B35F6A982E1F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2685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ADBEE-BEDC-4CF7-9C94-B35F6A982E1F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327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ADBEE-BEDC-4CF7-9C94-B35F6A982E1F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899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ADBEE-BEDC-4CF7-9C94-B35F6A982E1F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9185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ADBEE-BEDC-4CF7-9C94-B35F6A982E1F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8691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ADBEE-BEDC-4CF7-9C94-B35F6A982E1F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8557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ADBEE-BEDC-4CF7-9C94-B35F6A982E1F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0128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78299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475656" y="5445224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CC8D-99F3-4D7B-81C4-086E5C725F8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5290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475656" y="5445224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CC8D-99F3-4D7B-81C4-086E5C725F8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8011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34020"/>
            <a:ext cx="9144000" cy="231782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tIns="327600" anchor="t"/>
          <a:lstStyle>
            <a:lvl1pPr marL="0" indent="0" algn="ctr">
              <a:buNone/>
              <a:defRPr sz="4400" b="0" i="0">
                <a:latin typeface="Minion Pro"/>
                <a:cs typeface="Minion Pro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Überschrift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104196"/>
            <a:ext cx="9144000" cy="567771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 sz="2400"/>
            </a:lvl1pPr>
            <a:lvl2pPr marL="457200" indent="0" algn="ctr">
              <a:buFontTx/>
              <a:buNone/>
              <a:defRPr/>
            </a:lvl2pPr>
            <a:lvl3pPr marL="914400" indent="0" algn="ctr">
              <a:buFontTx/>
              <a:buNone/>
              <a:defRPr/>
            </a:lvl3pPr>
            <a:lvl4pPr marL="1371600" indent="0" algn="ctr">
              <a:buFontTx/>
              <a:buNone/>
              <a:defRPr/>
            </a:lvl4pPr>
            <a:lvl5pPr marL="1828800" indent="0" algn="ctr">
              <a:buFontTx/>
              <a:buNone/>
              <a:defRPr/>
            </a:lvl5pPr>
          </a:lstStyle>
          <a:p>
            <a:pPr lvl="0"/>
            <a:r>
              <a:rPr lang="de-DE" dirty="0"/>
              <a:t>Untertitel</a:t>
            </a:r>
          </a:p>
        </p:txBody>
      </p:sp>
      <p:pic>
        <p:nvPicPr>
          <p:cNvPr id="4" name="Grafik 4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70838" y="-123567"/>
            <a:ext cx="2097122" cy="101958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33912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475656" y="5445224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CC8D-99F3-4D7B-81C4-086E5C725F8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0663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475656" y="5445224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CC8D-99F3-4D7B-81C4-086E5C725F8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500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475656" y="5445224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CC8D-99F3-4D7B-81C4-086E5C725F8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4761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1475656" y="5445224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CC8D-99F3-4D7B-81C4-086E5C725F8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133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571184" cy="57606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</a:lstStyle>
          <a:p>
            <a:r>
              <a:rPr lang="de-DE" dirty="0"/>
              <a:t>Titelmasterformat durch Klicken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CC8D-99F3-4D7B-81C4-086E5C725F8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2135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1475656" y="5445224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CC8D-99F3-4D7B-81C4-086E5C725F8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9110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475656" y="5445224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CC8D-99F3-4D7B-81C4-086E5C725F8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678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475656" y="5445224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CC8D-99F3-4D7B-81C4-086E5C725F8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15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57118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67544" y="6381328"/>
            <a:ext cx="504056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9CC8D-99F3-4D7B-81C4-086E5C725F87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09320"/>
            <a:ext cx="450513" cy="4159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5609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4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2492896"/>
            <a:ext cx="9144000" cy="4176464"/>
          </a:xfrm>
        </p:spPr>
        <p:txBody>
          <a:bodyPr>
            <a:noAutofit/>
          </a:bodyPr>
          <a:lstStyle/>
          <a:p>
            <a:r>
              <a:rPr lang="de-DE" altLang="de-DE" sz="3200" b="1" noProof="1">
                <a:latin typeface="+mn-lt"/>
                <a:cs typeface="Arial" panose="020B0604020202020204" pitchFamily="34" charset="0"/>
              </a:rPr>
              <a:t/>
            </a:r>
            <a:br>
              <a:rPr lang="de-DE" altLang="de-DE" sz="3200" b="1" noProof="1">
                <a:latin typeface="+mn-lt"/>
                <a:cs typeface="Arial" panose="020B0604020202020204" pitchFamily="34" charset="0"/>
              </a:rPr>
            </a:br>
            <a:r>
              <a:rPr lang="de-DE" altLang="de-DE" sz="3200" noProof="1">
                <a:latin typeface="+mn-lt"/>
                <a:cs typeface="Arial" panose="020B0604020202020204" pitchFamily="34" charset="0"/>
              </a:rPr>
              <a:t>Erziehungsgemeinschaft an Katholischen Schulen – auf einem neuen Weg zu einer gelingenden und nachhaltigen Zusammenarbeit von Elternhaus und Schule</a:t>
            </a:r>
            <a:br>
              <a:rPr lang="de-DE" altLang="de-DE" sz="3200" noProof="1">
                <a:latin typeface="+mn-lt"/>
                <a:cs typeface="Arial" panose="020B0604020202020204" pitchFamily="34" charset="0"/>
              </a:rPr>
            </a:br>
            <a:r>
              <a:rPr lang="de-DE" altLang="de-DE" sz="3200" noProof="1">
                <a:latin typeface="+mn-lt"/>
                <a:cs typeface="Arial" panose="020B0604020202020204" pitchFamily="34" charset="0"/>
              </a:rPr>
              <a:t/>
            </a:r>
            <a:br>
              <a:rPr lang="de-DE" altLang="de-DE" sz="3200" noProof="1">
                <a:latin typeface="+mn-lt"/>
                <a:cs typeface="Arial" panose="020B0604020202020204" pitchFamily="34" charset="0"/>
              </a:rPr>
            </a:br>
            <a:r>
              <a:rPr lang="de-DE" altLang="de-DE" sz="2000" b="1" noProof="1">
                <a:latin typeface="+mn-lt"/>
                <a:cs typeface="Arial" panose="020B0604020202020204" pitchFamily="34" charset="0"/>
              </a:rPr>
              <a:t>Dunja </a:t>
            </a:r>
            <a:r>
              <a:rPr lang="de-DE" altLang="de-DE" sz="2000" b="1" noProof="1" smtClean="0">
                <a:latin typeface="+mn-lt"/>
                <a:cs typeface="Arial" panose="020B0604020202020204" pitchFamily="34" charset="0"/>
              </a:rPr>
              <a:t>Müller</a:t>
            </a:r>
            <a:br>
              <a:rPr lang="de-DE" altLang="de-DE" sz="2000" b="1" noProof="1" smtClean="0">
                <a:latin typeface="+mn-lt"/>
                <a:cs typeface="Arial" panose="020B0604020202020204" pitchFamily="34" charset="0"/>
              </a:rPr>
            </a:br>
            <a:r>
              <a:rPr lang="de-DE" altLang="de-DE" sz="2000" b="1" noProof="1" smtClean="0">
                <a:latin typeface="+mn-lt"/>
                <a:cs typeface="Arial" panose="020B0604020202020204" pitchFamily="34" charset="0"/>
              </a:rPr>
              <a:t>Stefan Zauner</a:t>
            </a:r>
            <a:r>
              <a:rPr lang="de-DE" altLang="de-DE" sz="2000" b="1" noProof="1">
                <a:latin typeface="+mn-lt"/>
                <a:cs typeface="Arial" panose="020B0604020202020204" pitchFamily="34" charset="0"/>
              </a:rPr>
              <a:t/>
            </a:r>
            <a:br>
              <a:rPr lang="de-DE" altLang="de-DE" sz="2000" b="1" noProof="1">
                <a:latin typeface="+mn-lt"/>
                <a:cs typeface="Arial" panose="020B0604020202020204" pitchFamily="34" charset="0"/>
              </a:rPr>
            </a:br>
            <a:r>
              <a:rPr lang="de-DE" altLang="de-DE" sz="2000" b="1" noProof="1">
                <a:latin typeface="+mn-lt"/>
                <a:cs typeface="Arial" panose="020B0604020202020204" pitchFamily="34" charset="0"/>
              </a:rPr>
              <a:t/>
            </a:r>
            <a:br>
              <a:rPr lang="de-DE" altLang="de-DE" sz="2000" b="1" noProof="1">
                <a:latin typeface="+mn-lt"/>
                <a:cs typeface="Arial" panose="020B0604020202020204" pitchFamily="34" charset="0"/>
              </a:rPr>
            </a:br>
            <a:r>
              <a:rPr lang="de-DE" altLang="de-DE" sz="2000" b="1" noProof="1">
                <a:latin typeface="+mn-lt"/>
                <a:cs typeface="Arial" panose="020B0604020202020204" pitchFamily="34" charset="0"/>
              </a:rPr>
              <a:t/>
            </a:r>
            <a:br>
              <a:rPr lang="de-DE" altLang="de-DE" sz="2000" b="1" noProof="1">
                <a:latin typeface="+mn-lt"/>
                <a:cs typeface="Arial" panose="020B0604020202020204" pitchFamily="34" charset="0"/>
              </a:rPr>
            </a:br>
            <a:r>
              <a:rPr lang="de-DE" altLang="de-DE" sz="2000" b="1" noProof="1">
                <a:latin typeface="+mn-lt"/>
                <a:cs typeface="Arial" panose="020B0604020202020204" pitchFamily="34" charset="0"/>
              </a:rPr>
              <a:t/>
            </a:r>
            <a:br>
              <a:rPr lang="de-DE" altLang="de-DE" sz="2000" b="1" noProof="1">
                <a:latin typeface="+mn-lt"/>
                <a:cs typeface="Arial" panose="020B0604020202020204" pitchFamily="34" charset="0"/>
              </a:rPr>
            </a:br>
            <a:r>
              <a:rPr lang="de-DE" altLang="de-DE" sz="2000" b="1" noProof="1">
                <a:latin typeface="+mn-lt"/>
                <a:cs typeface="Arial" panose="020B0604020202020204" pitchFamily="34" charset="0"/>
              </a:rPr>
              <a:t/>
            </a:r>
            <a:br>
              <a:rPr lang="de-DE" altLang="de-DE" sz="2000" b="1" noProof="1">
                <a:latin typeface="+mn-lt"/>
                <a:cs typeface="Arial" panose="020B0604020202020204" pitchFamily="34" charset="0"/>
              </a:rPr>
            </a:br>
            <a:r>
              <a:rPr lang="de-DE" altLang="de-DE" sz="2000" b="1" noProof="1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de-DE" sz="2000" b="1" noProof="1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altLang="de-DE" sz="2000" b="1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Bild 3" descr="Bildschirmfoto 2018-04-13 um 12.04.3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617" y="4581128"/>
            <a:ext cx="3469092" cy="2016224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60292"/>
            <a:ext cx="9108504" cy="2232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069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/>
              <a:t>Ausblick I „Das Kind im Zentrum“ (Kardinal Marx)</a:t>
            </a:r>
          </a:p>
        </p:txBody>
      </p:sp>
      <p:pic>
        <p:nvPicPr>
          <p:cNvPr id="4" name="Inhaltsplatzhalter 3" descr="Bildschirmfoto 2018-04-13 um 12.04.38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492896"/>
            <a:ext cx="4029334" cy="2341835"/>
          </a:xfrm>
          <a:prstGeom prst="rect">
            <a:avLst/>
          </a:prstGeom>
        </p:spPr>
      </p:pic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CC8D-99F3-4D7B-81C4-086E5C725F87}" type="slidenum">
              <a:rPr lang="de-DE" smtClean="0"/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5175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/>
              <a:t>Die gute Schule I die gute Katholische Schule</a:t>
            </a:r>
            <a:endParaRPr lang="de-DE" sz="2800" dirty="0"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9572" y="980728"/>
            <a:ext cx="7704856" cy="1584177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DAS LEITBILD DER ERZIEHUNGSGEMEINSCHAFT</a:t>
            </a:r>
            <a:endParaRPr lang="de-DE" sz="2400" dirty="0"/>
          </a:p>
        </p:txBody>
      </p:sp>
      <p:sp>
        <p:nvSpPr>
          <p:cNvPr id="5" name="Ellipse 4"/>
          <p:cNvSpPr/>
          <p:nvPr/>
        </p:nvSpPr>
        <p:spPr>
          <a:xfrm>
            <a:off x="251520" y="2996952"/>
            <a:ext cx="2592288" cy="14761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Gegen </a:t>
            </a:r>
          </a:p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ein funktionalistisches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Bildungsverständ-nis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131840" y="2996952"/>
            <a:ext cx="2592288" cy="14761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Teilhabe und Gerechtigkeit in der Gesellschaft</a:t>
            </a:r>
          </a:p>
        </p:txBody>
      </p:sp>
      <p:sp>
        <p:nvSpPr>
          <p:cNvPr id="7" name="Ellipse 6"/>
          <p:cNvSpPr/>
          <p:nvPr/>
        </p:nvSpPr>
        <p:spPr>
          <a:xfrm>
            <a:off x="6084168" y="2996952"/>
            <a:ext cx="2592288" cy="14761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Orte des Dialogs</a:t>
            </a:r>
          </a:p>
        </p:txBody>
      </p:sp>
      <p:sp>
        <p:nvSpPr>
          <p:cNvPr id="8" name="Rechteck 7"/>
          <p:cNvSpPr/>
          <p:nvPr/>
        </p:nvSpPr>
        <p:spPr>
          <a:xfrm>
            <a:off x="323528" y="6093296"/>
            <a:ext cx="74888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Qualitätskriterien für katholische Schulen. Ein Orientierungsrahmen.</a:t>
            </a:r>
          </a:p>
          <a:p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Erziehung und Bildung im Geist der Frohen Botschaft.  Sieben Thesen zum Selbstverständnis und Auftrag Katholischer Schulen.</a:t>
            </a:r>
          </a:p>
          <a:p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Pisa 2008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539552" y="5157192"/>
            <a:ext cx="8517964" cy="369332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de-DE" dirty="0">
                <a:latin typeface="Arial"/>
                <a:cs typeface="Arial"/>
              </a:rPr>
              <a:t>MASSGEBLICHER EINFLUSS DES ELTERNHAUSES AUF BILDUNGSERFOLG 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CC8D-99F3-4D7B-81C4-086E5C725F87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9458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/>
              <a:t>Erziehungs- und Bildungsmacht von Familien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CC8D-99F3-4D7B-81C4-086E5C725F87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875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19955D-5BCC-784F-9FF7-0591BD90DF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4819955D-5BCC-784F-9FF7-0591BD90DF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4819955D-5BCC-784F-9FF7-0591BD90DF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DD8E55-31D4-0741-A73F-EE15A79EDA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08DD8E55-31D4-0741-A73F-EE15A79EDA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08DD8E55-31D4-0741-A73F-EE15A79EDA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07CC72-7FDE-7641-9007-53B6827C7D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1C07CC72-7FDE-7641-9007-53B6827C7D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1C07CC72-7FDE-7641-9007-53B6827C7D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ECB987-04D5-4C48-9E05-DC044F6852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0CECB987-04D5-4C48-9E05-DC044F6852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0CECB987-04D5-4C48-9E05-DC044F6852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03023D-8CF7-7347-9C67-B7F2BB587C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BF03023D-8CF7-7347-9C67-B7F2BB587C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BF03023D-8CF7-7347-9C67-B7F2BB587C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7544" y="71113"/>
            <a:ext cx="8219256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35"/>
            <a:r>
              <a:rPr lang="de-DE" sz="2800" dirty="0"/>
              <a:t>Projekt „Erziehungsgemeinschaft“ I Standards </a:t>
            </a:r>
            <a:br>
              <a:rPr lang="de-DE" sz="2800" dirty="0"/>
            </a:br>
            <a:r>
              <a:rPr lang="de-DE" sz="2800" dirty="0"/>
              <a:t/>
            </a:r>
            <a:br>
              <a:rPr lang="de-DE" sz="2800" dirty="0"/>
            </a:br>
            <a:r>
              <a:rPr sz="2400" dirty="0" err="1"/>
              <a:t>Qualitätsbereiche</a:t>
            </a:r>
            <a:r>
              <a:rPr sz="2400" spc="13" dirty="0"/>
              <a:t> </a:t>
            </a:r>
            <a:endParaRPr sz="2400" spc="4" dirty="0"/>
          </a:p>
        </p:txBody>
      </p:sp>
      <p:sp>
        <p:nvSpPr>
          <p:cNvPr id="3" name="object 3"/>
          <p:cNvSpPr/>
          <p:nvPr/>
        </p:nvSpPr>
        <p:spPr>
          <a:xfrm>
            <a:off x="1652034" y="1370078"/>
            <a:ext cx="2960853" cy="2125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96549" y="1397510"/>
            <a:ext cx="2871835" cy="203148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6549" y="1397516"/>
            <a:ext cx="2871889" cy="2032043"/>
          </a:xfrm>
          <a:custGeom>
            <a:avLst/>
            <a:gdLst/>
            <a:ahLst/>
            <a:cxnLst/>
            <a:rect l="l" t="t" r="r" b="b"/>
            <a:pathLst>
              <a:path w="3358515" h="2239010">
                <a:moveTo>
                  <a:pt x="0" y="2238399"/>
                </a:moveTo>
                <a:lnTo>
                  <a:pt x="0" y="373066"/>
                </a:lnTo>
                <a:lnTo>
                  <a:pt x="2907" y="326280"/>
                </a:lnTo>
                <a:lnTo>
                  <a:pt x="11397" y="281225"/>
                </a:lnTo>
                <a:lnTo>
                  <a:pt x="25118" y="238252"/>
                </a:lnTo>
                <a:lnTo>
                  <a:pt x="43721" y="197710"/>
                </a:lnTo>
                <a:lnTo>
                  <a:pt x="66856" y="159949"/>
                </a:lnTo>
                <a:lnTo>
                  <a:pt x="94172" y="125320"/>
                </a:lnTo>
                <a:lnTo>
                  <a:pt x="125320" y="94172"/>
                </a:lnTo>
                <a:lnTo>
                  <a:pt x="159949" y="66856"/>
                </a:lnTo>
                <a:lnTo>
                  <a:pt x="197710" y="43721"/>
                </a:lnTo>
                <a:lnTo>
                  <a:pt x="238252" y="25118"/>
                </a:lnTo>
                <a:lnTo>
                  <a:pt x="281225" y="11397"/>
                </a:lnTo>
                <a:lnTo>
                  <a:pt x="326280" y="2907"/>
                </a:lnTo>
                <a:lnTo>
                  <a:pt x="373066" y="0"/>
                </a:lnTo>
                <a:lnTo>
                  <a:pt x="3358438" y="0"/>
                </a:lnTo>
                <a:lnTo>
                  <a:pt x="3358438" y="2238399"/>
                </a:lnTo>
                <a:lnTo>
                  <a:pt x="0" y="2238399"/>
                </a:lnTo>
                <a:close/>
              </a:path>
            </a:pathLst>
          </a:custGeom>
          <a:ln w="10075">
            <a:solidFill>
              <a:srgbClr val="46AA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200942" y="1960868"/>
            <a:ext cx="2073382" cy="323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35"/>
            <a:r>
              <a:rPr sz="2100" spc="-4" dirty="0">
                <a:latin typeface="Calibri"/>
                <a:cs typeface="Calibri"/>
              </a:rPr>
              <a:t>Wertschätzung</a:t>
            </a:r>
            <a:endParaRPr sz="21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523869" y="1370078"/>
            <a:ext cx="2960853" cy="21259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68383" y="1397510"/>
            <a:ext cx="2871823" cy="20314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68373" y="1397516"/>
            <a:ext cx="2871889" cy="2032043"/>
          </a:xfrm>
          <a:custGeom>
            <a:avLst/>
            <a:gdLst/>
            <a:ahLst/>
            <a:cxnLst/>
            <a:rect l="l" t="t" r="r" b="b"/>
            <a:pathLst>
              <a:path w="3358515" h="2239010">
                <a:moveTo>
                  <a:pt x="0" y="0"/>
                </a:moveTo>
                <a:lnTo>
                  <a:pt x="2985372" y="0"/>
                </a:lnTo>
                <a:lnTo>
                  <a:pt x="3032158" y="2907"/>
                </a:lnTo>
                <a:lnTo>
                  <a:pt x="3077212" y="11397"/>
                </a:lnTo>
                <a:lnTo>
                  <a:pt x="3120186" y="25118"/>
                </a:lnTo>
                <a:lnTo>
                  <a:pt x="3160728" y="43721"/>
                </a:lnTo>
                <a:lnTo>
                  <a:pt x="3198489" y="66856"/>
                </a:lnTo>
                <a:lnTo>
                  <a:pt x="3233118" y="94172"/>
                </a:lnTo>
                <a:lnTo>
                  <a:pt x="3264266" y="125320"/>
                </a:lnTo>
                <a:lnTo>
                  <a:pt x="3291582" y="159949"/>
                </a:lnTo>
                <a:lnTo>
                  <a:pt x="3314717" y="197710"/>
                </a:lnTo>
                <a:lnTo>
                  <a:pt x="3333320" y="238252"/>
                </a:lnTo>
                <a:lnTo>
                  <a:pt x="3347041" y="281225"/>
                </a:lnTo>
                <a:lnTo>
                  <a:pt x="3355531" y="326280"/>
                </a:lnTo>
                <a:lnTo>
                  <a:pt x="3358438" y="373066"/>
                </a:lnTo>
                <a:lnTo>
                  <a:pt x="3358438" y="2238399"/>
                </a:lnTo>
                <a:lnTo>
                  <a:pt x="0" y="2238399"/>
                </a:lnTo>
                <a:lnTo>
                  <a:pt x="0" y="0"/>
                </a:lnTo>
                <a:close/>
              </a:path>
            </a:pathLst>
          </a:custGeom>
          <a:ln w="10075">
            <a:solidFill>
              <a:srgbClr val="4A7E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190989" y="1960868"/>
            <a:ext cx="1941026" cy="323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35"/>
            <a:r>
              <a:rPr sz="2100" spc="-9" dirty="0">
                <a:latin typeface="Calibri"/>
                <a:cs typeface="Calibri"/>
              </a:rPr>
              <a:t>Verantwortung</a:t>
            </a:r>
            <a:endParaRPr sz="2100" dirty="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654912" y="3407665"/>
            <a:ext cx="2955108" cy="211988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202617" y="4501372"/>
            <a:ext cx="2321252" cy="323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35"/>
            <a:r>
              <a:rPr sz="2100" dirty="0">
                <a:solidFill>
                  <a:srgbClr val="FFFFFF"/>
                </a:solidFill>
                <a:latin typeface="Calibri"/>
                <a:cs typeface="Calibri"/>
              </a:rPr>
              <a:t>Gastfreundschaft</a:t>
            </a:r>
            <a:endParaRPr sz="2100" dirty="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526736" y="3407665"/>
            <a:ext cx="2955108" cy="211988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386273" y="4501372"/>
            <a:ext cx="1745742" cy="323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35"/>
            <a:r>
              <a:rPr sz="2100" spc="-96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2100" spc="4" dirty="0">
                <a:solidFill>
                  <a:srgbClr val="FFFFFF"/>
                </a:solidFill>
                <a:latin typeface="Calibri"/>
                <a:cs typeface="Calibri"/>
              </a:rPr>
              <a:t>ern</a:t>
            </a:r>
            <a:r>
              <a:rPr sz="2100" spc="-13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100" spc="4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100" spc="-18" dirty="0">
                <a:solidFill>
                  <a:srgbClr val="FFFFFF"/>
                </a:solidFill>
                <a:latin typeface="Calibri"/>
                <a:cs typeface="Calibri"/>
              </a:rPr>
              <a:t>z</a:t>
            </a:r>
            <a:r>
              <a:rPr sz="2100" spc="4" dirty="0">
                <a:solidFill>
                  <a:srgbClr val="FFFFFF"/>
                </a:solidFill>
                <a:latin typeface="Calibri"/>
                <a:cs typeface="Calibri"/>
              </a:rPr>
              <a:t>ung</a:t>
            </a:r>
            <a:endParaRPr sz="2100" dirty="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647956" y="2900174"/>
            <a:ext cx="1840843" cy="11033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839557" y="3231374"/>
            <a:ext cx="1649242" cy="323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35"/>
            <a:r>
              <a:rPr sz="2100" spc="-4" dirty="0">
                <a:solidFill>
                  <a:srgbClr val="FFFFFF"/>
                </a:solidFill>
                <a:latin typeface="Calibri"/>
                <a:cs typeface="Calibri"/>
              </a:rPr>
              <a:t>Partnerschaft</a:t>
            </a:r>
            <a:endParaRPr sz="2100" dirty="0">
              <a:latin typeface="Calibri"/>
              <a:cs typeface="Calibri"/>
            </a:endParaRPr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CC8D-99F3-4D7B-81C4-086E5C725F87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548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  <p:bldP spid="1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/>
              <a:t>Unser Angebot für Ihre Schule</a:t>
            </a:r>
          </a:p>
        </p:txBody>
      </p:sp>
      <p:grpSp>
        <p:nvGrpSpPr>
          <p:cNvPr id="6" name="Gruppieren 5"/>
          <p:cNvGrpSpPr/>
          <p:nvPr/>
        </p:nvGrpSpPr>
        <p:grpSpPr>
          <a:xfrm>
            <a:off x="395536" y="1614067"/>
            <a:ext cx="8216788" cy="4921222"/>
            <a:chOff x="457200" y="1600647"/>
            <a:chExt cx="8229599" cy="4525067"/>
          </a:xfrm>
        </p:grpSpPr>
        <p:sp>
          <p:nvSpPr>
            <p:cNvPr id="7" name="Freihandform 6"/>
            <p:cNvSpPr/>
            <p:nvPr/>
          </p:nvSpPr>
          <p:spPr>
            <a:xfrm>
              <a:off x="457200" y="1600647"/>
              <a:ext cx="1146297" cy="1637567"/>
            </a:xfrm>
            <a:custGeom>
              <a:avLst/>
              <a:gdLst>
                <a:gd name="connsiteX0" fmla="*/ 0 w 1637567"/>
                <a:gd name="connsiteY0" fmla="*/ 0 h 1146297"/>
                <a:gd name="connsiteX1" fmla="*/ 1064419 w 1637567"/>
                <a:gd name="connsiteY1" fmla="*/ 0 h 1146297"/>
                <a:gd name="connsiteX2" fmla="*/ 1637567 w 1637567"/>
                <a:gd name="connsiteY2" fmla="*/ 573149 h 1146297"/>
                <a:gd name="connsiteX3" fmla="*/ 1064419 w 1637567"/>
                <a:gd name="connsiteY3" fmla="*/ 1146297 h 1146297"/>
                <a:gd name="connsiteX4" fmla="*/ 0 w 1637567"/>
                <a:gd name="connsiteY4" fmla="*/ 1146297 h 1146297"/>
                <a:gd name="connsiteX5" fmla="*/ 573149 w 1637567"/>
                <a:gd name="connsiteY5" fmla="*/ 573149 h 1146297"/>
                <a:gd name="connsiteX6" fmla="*/ 0 w 1637567"/>
                <a:gd name="connsiteY6" fmla="*/ 0 h 1146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7567" h="1146297">
                  <a:moveTo>
                    <a:pt x="1637567" y="0"/>
                  </a:moveTo>
                  <a:lnTo>
                    <a:pt x="1637567" y="745093"/>
                  </a:lnTo>
                  <a:lnTo>
                    <a:pt x="818783" y="1146297"/>
                  </a:lnTo>
                  <a:lnTo>
                    <a:pt x="0" y="745093"/>
                  </a:lnTo>
                  <a:lnTo>
                    <a:pt x="0" y="0"/>
                  </a:lnTo>
                  <a:lnTo>
                    <a:pt x="818783" y="401204"/>
                  </a:lnTo>
                  <a:lnTo>
                    <a:pt x="1637567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1" tIns="583309" rIns="10159" bIns="583308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600" b="1" kern="1200" dirty="0">
                  <a:solidFill>
                    <a:schemeClr val="tx1"/>
                  </a:solidFill>
                </a:rPr>
                <a:t>14.11.2018</a:t>
              </a:r>
            </a:p>
          </p:txBody>
        </p:sp>
        <p:sp>
          <p:nvSpPr>
            <p:cNvPr id="8" name="Freihandform 7"/>
            <p:cNvSpPr/>
            <p:nvPr/>
          </p:nvSpPr>
          <p:spPr>
            <a:xfrm>
              <a:off x="1603497" y="1600648"/>
              <a:ext cx="7083302" cy="1064418"/>
            </a:xfrm>
            <a:custGeom>
              <a:avLst/>
              <a:gdLst>
                <a:gd name="connsiteX0" fmla="*/ 177407 w 1064418"/>
                <a:gd name="connsiteY0" fmla="*/ 0 h 7083302"/>
                <a:gd name="connsiteX1" fmla="*/ 887011 w 1064418"/>
                <a:gd name="connsiteY1" fmla="*/ 0 h 7083302"/>
                <a:gd name="connsiteX2" fmla="*/ 1064418 w 1064418"/>
                <a:gd name="connsiteY2" fmla="*/ 177407 h 7083302"/>
                <a:gd name="connsiteX3" fmla="*/ 1064418 w 1064418"/>
                <a:gd name="connsiteY3" fmla="*/ 7083302 h 7083302"/>
                <a:gd name="connsiteX4" fmla="*/ 1064418 w 1064418"/>
                <a:gd name="connsiteY4" fmla="*/ 7083302 h 7083302"/>
                <a:gd name="connsiteX5" fmla="*/ 0 w 1064418"/>
                <a:gd name="connsiteY5" fmla="*/ 7083302 h 7083302"/>
                <a:gd name="connsiteX6" fmla="*/ 0 w 1064418"/>
                <a:gd name="connsiteY6" fmla="*/ 7083302 h 7083302"/>
                <a:gd name="connsiteX7" fmla="*/ 0 w 1064418"/>
                <a:gd name="connsiteY7" fmla="*/ 177407 h 7083302"/>
                <a:gd name="connsiteX8" fmla="*/ 177407 w 1064418"/>
                <a:gd name="connsiteY8" fmla="*/ 0 h 7083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4418" h="7083302">
                  <a:moveTo>
                    <a:pt x="1064418" y="1180579"/>
                  </a:moveTo>
                  <a:lnTo>
                    <a:pt x="1064418" y="5902723"/>
                  </a:lnTo>
                  <a:cubicBezTo>
                    <a:pt x="1064418" y="6554736"/>
                    <a:pt x="1052482" y="7083299"/>
                    <a:pt x="1037759" y="7083299"/>
                  </a:cubicBezTo>
                  <a:lnTo>
                    <a:pt x="0" y="7083299"/>
                  </a:lnTo>
                  <a:lnTo>
                    <a:pt x="0" y="7083299"/>
                  </a:lnTo>
                  <a:lnTo>
                    <a:pt x="0" y="3"/>
                  </a:lnTo>
                  <a:lnTo>
                    <a:pt x="0" y="3"/>
                  </a:lnTo>
                  <a:lnTo>
                    <a:pt x="1037759" y="3"/>
                  </a:lnTo>
                  <a:cubicBezTo>
                    <a:pt x="1052482" y="3"/>
                    <a:pt x="1064418" y="528566"/>
                    <a:pt x="1064418" y="1180579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5" tIns="65930" rIns="65930" bIns="65932" numCol="1" spcCol="1270" anchor="ctr" anchorCtr="0">
              <a:noAutofit/>
            </a:bodyPr>
            <a:lstStyle/>
            <a:p>
              <a:pPr marL="342900" lvl="1" indent="-3429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de-DE" sz="2200" kern="1200" dirty="0"/>
                <a:t>Informationsveranstaltung „Erziehungsgemeinschaft an katholischen Schulen“</a:t>
              </a:r>
            </a:p>
          </p:txBody>
        </p:sp>
        <p:sp>
          <p:nvSpPr>
            <p:cNvPr id="9" name="Freihandform 8"/>
            <p:cNvSpPr/>
            <p:nvPr/>
          </p:nvSpPr>
          <p:spPr>
            <a:xfrm>
              <a:off x="457200" y="3044397"/>
              <a:ext cx="1146297" cy="1637567"/>
            </a:xfrm>
            <a:custGeom>
              <a:avLst/>
              <a:gdLst>
                <a:gd name="connsiteX0" fmla="*/ 0 w 1637567"/>
                <a:gd name="connsiteY0" fmla="*/ 0 h 1146297"/>
                <a:gd name="connsiteX1" fmla="*/ 1064419 w 1637567"/>
                <a:gd name="connsiteY1" fmla="*/ 0 h 1146297"/>
                <a:gd name="connsiteX2" fmla="*/ 1637567 w 1637567"/>
                <a:gd name="connsiteY2" fmla="*/ 573149 h 1146297"/>
                <a:gd name="connsiteX3" fmla="*/ 1064419 w 1637567"/>
                <a:gd name="connsiteY3" fmla="*/ 1146297 h 1146297"/>
                <a:gd name="connsiteX4" fmla="*/ 0 w 1637567"/>
                <a:gd name="connsiteY4" fmla="*/ 1146297 h 1146297"/>
                <a:gd name="connsiteX5" fmla="*/ 573149 w 1637567"/>
                <a:gd name="connsiteY5" fmla="*/ 573149 h 1146297"/>
                <a:gd name="connsiteX6" fmla="*/ 0 w 1637567"/>
                <a:gd name="connsiteY6" fmla="*/ 0 h 1146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7567" h="1146297">
                  <a:moveTo>
                    <a:pt x="1637567" y="0"/>
                  </a:moveTo>
                  <a:lnTo>
                    <a:pt x="1637567" y="745093"/>
                  </a:lnTo>
                  <a:lnTo>
                    <a:pt x="818783" y="1146297"/>
                  </a:lnTo>
                  <a:lnTo>
                    <a:pt x="0" y="745093"/>
                  </a:lnTo>
                  <a:lnTo>
                    <a:pt x="0" y="0"/>
                  </a:lnTo>
                  <a:lnTo>
                    <a:pt x="818783" y="401204"/>
                  </a:lnTo>
                  <a:lnTo>
                    <a:pt x="1637567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1" tIns="583309" rIns="10159" bIns="583308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600" b="1" kern="1200" dirty="0">
                  <a:solidFill>
                    <a:schemeClr val="tx1"/>
                  </a:solidFill>
                </a:rPr>
                <a:t>23.11.2018</a:t>
              </a:r>
              <a:r>
                <a:rPr lang="de-DE" sz="1600" kern="1200" dirty="0"/>
                <a:t>	</a:t>
              </a:r>
            </a:p>
          </p:txBody>
        </p:sp>
        <p:sp>
          <p:nvSpPr>
            <p:cNvPr id="10" name="Freihandform 9"/>
            <p:cNvSpPr/>
            <p:nvPr/>
          </p:nvSpPr>
          <p:spPr>
            <a:xfrm>
              <a:off x="1603497" y="3044398"/>
              <a:ext cx="7083302" cy="1064418"/>
            </a:xfrm>
            <a:custGeom>
              <a:avLst/>
              <a:gdLst>
                <a:gd name="connsiteX0" fmla="*/ 177407 w 1064418"/>
                <a:gd name="connsiteY0" fmla="*/ 0 h 7083302"/>
                <a:gd name="connsiteX1" fmla="*/ 887011 w 1064418"/>
                <a:gd name="connsiteY1" fmla="*/ 0 h 7083302"/>
                <a:gd name="connsiteX2" fmla="*/ 1064418 w 1064418"/>
                <a:gd name="connsiteY2" fmla="*/ 177407 h 7083302"/>
                <a:gd name="connsiteX3" fmla="*/ 1064418 w 1064418"/>
                <a:gd name="connsiteY3" fmla="*/ 7083302 h 7083302"/>
                <a:gd name="connsiteX4" fmla="*/ 1064418 w 1064418"/>
                <a:gd name="connsiteY4" fmla="*/ 7083302 h 7083302"/>
                <a:gd name="connsiteX5" fmla="*/ 0 w 1064418"/>
                <a:gd name="connsiteY5" fmla="*/ 7083302 h 7083302"/>
                <a:gd name="connsiteX6" fmla="*/ 0 w 1064418"/>
                <a:gd name="connsiteY6" fmla="*/ 7083302 h 7083302"/>
                <a:gd name="connsiteX7" fmla="*/ 0 w 1064418"/>
                <a:gd name="connsiteY7" fmla="*/ 177407 h 7083302"/>
                <a:gd name="connsiteX8" fmla="*/ 177407 w 1064418"/>
                <a:gd name="connsiteY8" fmla="*/ 0 h 7083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4418" h="7083302">
                  <a:moveTo>
                    <a:pt x="1064418" y="1180579"/>
                  </a:moveTo>
                  <a:lnTo>
                    <a:pt x="1064418" y="5902723"/>
                  </a:lnTo>
                  <a:cubicBezTo>
                    <a:pt x="1064418" y="6554736"/>
                    <a:pt x="1052482" y="7083299"/>
                    <a:pt x="1037759" y="7083299"/>
                  </a:cubicBezTo>
                  <a:lnTo>
                    <a:pt x="0" y="7083299"/>
                  </a:lnTo>
                  <a:lnTo>
                    <a:pt x="0" y="7083299"/>
                  </a:lnTo>
                  <a:lnTo>
                    <a:pt x="0" y="3"/>
                  </a:lnTo>
                  <a:lnTo>
                    <a:pt x="0" y="3"/>
                  </a:lnTo>
                  <a:lnTo>
                    <a:pt x="1037759" y="3"/>
                  </a:lnTo>
                  <a:cubicBezTo>
                    <a:pt x="1052482" y="3"/>
                    <a:pt x="1064418" y="528566"/>
                    <a:pt x="1064418" y="1180579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5" tIns="65930" rIns="65930" bIns="65932" numCol="1" spcCol="1270" anchor="ctr" anchorCtr="0">
              <a:noAutofit/>
            </a:bodyPr>
            <a:lstStyle/>
            <a:p>
              <a:pPr marL="342900" lvl="1" indent="-3429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de-DE" sz="2200" kern="1200" dirty="0"/>
                <a:t>Rückmeldung (Teilnahme oder nicht - </a:t>
              </a:r>
              <a:r>
                <a:rPr lang="de-DE" sz="2200" kern="1200" dirty="0" err="1"/>
                <a:t>Faxbogen</a:t>
              </a:r>
              <a:r>
                <a:rPr lang="de-DE" sz="2200" kern="1200" dirty="0"/>
                <a:t>)</a:t>
              </a:r>
            </a:p>
            <a:p>
              <a:pPr marL="342900" lvl="1" indent="-3429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de-DE" sz="2200" kern="1200" dirty="0"/>
                <a:t>Anmeldeschluss: „Elterngespräche professionell führen“ (über Homepage des KSW)</a:t>
              </a:r>
            </a:p>
          </p:txBody>
        </p:sp>
        <p:sp>
          <p:nvSpPr>
            <p:cNvPr id="11" name="Freihandform 10"/>
            <p:cNvSpPr/>
            <p:nvPr/>
          </p:nvSpPr>
          <p:spPr>
            <a:xfrm>
              <a:off x="457200" y="4488147"/>
              <a:ext cx="1146297" cy="1637567"/>
            </a:xfrm>
            <a:custGeom>
              <a:avLst/>
              <a:gdLst>
                <a:gd name="connsiteX0" fmla="*/ 0 w 1637567"/>
                <a:gd name="connsiteY0" fmla="*/ 0 h 1146297"/>
                <a:gd name="connsiteX1" fmla="*/ 1064419 w 1637567"/>
                <a:gd name="connsiteY1" fmla="*/ 0 h 1146297"/>
                <a:gd name="connsiteX2" fmla="*/ 1637567 w 1637567"/>
                <a:gd name="connsiteY2" fmla="*/ 573149 h 1146297"/>
                <a:gd name="connsiteX3" fmla="*/ 1064419 w 1637567"/>
                <a:gd name="connsiteY3" fmla="*/ 1146297 h 1146297"/>
                <a:gd name="connsiteX4" fmla="*/ 0 w 1637567"/>
                <a:gd name="connsiteY4" fmla="*/ 1146297 h 1146297"/>
                <a:gd name="connsiteX5" fmla="*/ 573149 w 1637567"/>
                <a:gd name="connsiteY5" fmla="*/ 573149 h 1146297"/>
                <a:gd name="connsiteX6" fmla="*/ 0 w 1637567"/>
                <a:gd name="connsiteY6" fmla="*/ 0 h 1146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7567" h="1146297">
                  <a:moveTo>
                    <a:pt x="1637567" y="0"/>
                  </a:moveTo>
                  <a:lnTo>
                    <a:pt x="1637567" y="745093"/>
                  </a:lnTo>
                  <a:lnTo>
                    <a:pt x="818783" y="1146297"/>
                  </a:lnTo>
                  <a:lnTo>
                    <a:pt x="0" y="745093"/>
                  </a:lnTo>
                  <a:lnTo>
                    <a:pt x="0" y="0"/>
                  </a:lnTo>
                  <a:lnTo>
                    <a:pt x="818783" y="401204"/>
                  </a:lnTo>
                  <a:lnTo>
                    <a:pt x="1637567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1" tIns="583309" rIns="10159" bIns="583308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600" b="1" kern="1200" dirty="0">
                  <a:solidFill>
                    <a:schemeClr val="tx1"/>
                  </a:solidFill>
                </a:rPr>
                <a:t>3. / 4.12.2018</a:t>
              </a:r>
            </a:p>
          </p:txBody>
        </p:sp>
        <p:sp>
          <p:nvSpPr>
            <p:cNvPr id="12" name="Freihandform 11"/>
            <p:cNvSpPr/>
            <p:nvPr/>
          </p:nvSpPr>
          <p:spPr>
            <a:xfrm>
              <a:off x="1603497" y="4488148"/>
              <a:ext cx="7083302" cy="1064418"/>
            </a:xfrm>
            <a:custGeom>
              <a:avLst/>
              <a:gdLst>
                <a:gd name="connsiteX0" fmla="*/ 177407 w 1064418"/>
                <a:gd name="connsiteY0" fmla="*/ 0 h 7083302"/>
                <a:gd name="connsiteX1" fmla="*/ 887011 w 1064418"/>
                <a:gd name="connsiteY1" fmla="*/ 0 h 7083302"/>
                <a:gd name="connsiteX2" fmla="*/ 1064418 w 1064418"/>
                <a:gd name="connsiteY2" fmla="*/ 177407 h 7083302"/>
                <a:gd name="connsiteX3" fmla="*/ 1064418 w 1064418"/>
                <a:gd name="connsiteY3" fmla="*/ 7083302 h 7083302"/>
                <a:gd name="connsiteX4" fmla="*/ 1064418 w 1064418"/>
                <a:gd name="connsiteY4" fmla="*/ 7083302 h 7083302"/>
                <a:gd name="connsiteX5" fmla="*/ 0 w 1064418"/>
                <a:gd name="connsiteY5" fmla="*/ 7083302 h 7083302"/>
                <a:gd name="connsiteX6" fmla="*/ 0 w 1064418"/>
                <a:gd name="connsiteY6" fmla="*/ 7083302 h 7083302"/>
                <a:gd name="connsiteX7" fmla="*/ 0 w 1064418"/>
                <a:gd name="connsiteY7" fmla="*/ 177407 h 7083302"/>
                <a:gd name="connsiteX8" fmla="*/ 177407 w 1064418"/>
                <a:gd name="connsiteY8" fmla="*/ 0 h 7083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4418" h="7083302">
                  <a:moveTo>
                    <a:pt x="1064418" y="1180579"/>
                  </a:moveTo>
                  <a:lnTo>
                    <a:pt x="1064418" y="5902723"/>
                  </a:lnTo>
                  <a:cubicBezTo>
                    <a:pt x="1064418" y="6554736"/>
                    <a:pt x="1052482" y="7083299"/>
                    <a:pt x="1037759" y="7083299"/>
                  </a:cubicBezTo>
                  <a:lnTo>
                    <a:pt x="0" y="7083299"/>
                  </a:lnTo>
                  <a:lnTo>
                    <a:pt x="0" y="7083299"/>
                  </a:lnTo>
                  <a:lnTo>
                    <a:pt x="0" y="3"/>
                  </a:lnTo>
                  <a:lnTo>
                    <a:pt x="0" y="3"/>
                  </a:lnTo>
                  <a:lnTo>
                    <a:pt x="1037759" y="3"/>
                  </a:lnTo>
                  <a:cubicBezTo>
                    <a:pt x="1052482" y="3"/>
                    <a:pt x="1064418" y="528566"/>
                    <a:pt x="1064418" y="1180579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5" tIns="65930" rIns="65930" bIns="65932" numCol="1" spcCol="1270" anchor="ctr" anchorCtr="0">
              <a:noAutofit/>
            </a:bodyPr>
            <a:lstStyle/>
            <a:p>
              <a:pPr marL="342900" lvl="1" indent="-342900" algn="l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de-DE" sz="2200" kern="1200" dirty="0"/>
                <a:t>Fortbildung „Elterngespräche professionell führen“ I Akademie des KSW in </a:t>
              </a:r>
              <a:r>
                <a:rPr lang="de-DE" sz="2200" kern="1200" dirty="0" err="1"/>
                <a:t>Bendediktbeuern</a:t>
              </a:r>
              <a:r>
                <a:rPr lang="de-DE" sz="2200" kern="1200" dirty="0"/>
                <a:t> für einen Projektverantwortlichen</a:t>
              </a:r>
            </a:p>
          </p:txBody>
        </p:sp>
      </p:grp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CC8D-99F3-4D7B-81C4-086E5C725F87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2228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2400" dirty="0"/>
              <a:t> </a:t>
            </a:r>
            <a:r>
              <a:rPr lang="de-DE" sz="2800" dirty="0"/>
              <a:t>Unser Angebot für Ihre Schule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9838772"/>
              </p:ext>
            </p:extLst>
          </p:nvPr>
        </p:nvGraphicFramePr>
        <p:xfrm>
          <a:off x="179512" y="1304764"/>
          <a:ext cx="864096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CC8D-99F3-4D7B-81C4-086E5C725F87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1998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/>
              <a:t>Unser Angebot für Ihre Schule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8992590"/>
              </p:ext>
            </p:extLst>
          </p:nvPr>
        </p:nvGraphicFramePr>
        <p:xfrm>
          <a:off x="457200" y="1600201"/>
          <a:ext cx="8075613" cy="3773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CC8D-99F3-4D7B-81C4-086E5C725F87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3242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8151" y="5787409"/>
            <a:ext cx="2109399" cy="963251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232" y="3401827"/>
            <a:ext cx="2109399" cy="963251"/>
          </a:xfrm>
          <a:prstGeom prst="rect">
            <a:avLst/>
          </a:prstGeom>
        </p:spPr>
      </p:pic>
      <p:sp>
        <p:nvSpPr>
          <p:cNvPr id="5" name="Abgerundetes Rechteck 4"/>
          <p:cNvSpPr/>
          <p:nvPr/>
        </p:nvSpPr>
        <p:spPr>
          <a:xfrm>
            <a:off x="3530802" y="963427"/>
            <a:ext cx="2088232" cy="9373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663" y="3385971"/>
            <a:ext cx="2109399" cy="96325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Unser Angebot für Ihre Schule I Zertifizierung I 2019_20</a:t>
            </a: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186" y="1900814"/>
            <a:ext cx="3881628" cy="3877056"/>
          </a:xfrm>
        </p:spPr>
      </p:pic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CC8D-99F3-4D7B-81C4-086E5C725F87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1187624" y="3475623"/>
            <a:ext cx="9460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/>
              <a:t>1 SCHILF 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3107520" y="963427"/>
            <a:ext cx="29289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/>
              <a:t>Einreichen</a:t>
            </a:r>
          </a:p>
          <a:p>
            <a:pPr algn="ctr"/>
            <a:r>
              <a:rPr lang="de-DE" sz="1400" b="1" dirty="0"/>
              <a:t>eines </a:t>
            </a:r>
          </a:p>
          <a:p>
            <a:pPr algn="ctr"/>
            <a:r>
              <a:rPr lang="de-DE" sz="1400" b="1" dirty="0"/>
              <a:t>umgesetzten Standards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6804248" y="3362288"/>
            <a:ext cx="14573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Fortbildung </a:t>
            </a:r>
          </a:p>
          <a:p>
            <a:pPr algn="ctr"/>
            <a:r>
              <a:rPr lang="de-DE" sz="1400" b="1" dirty="0"/>
              <a:t>„Elterngespräche</a:t>
            </a:r>
          </a:p>
          <a:p>
            <a:pPr algn="ctr"/>
            <a:r>
              <a:rPr lang="de-DE" sz="1400" b="1" dirty="0"/>
              <a:t>professionell </a:t>
            </a:r>
          </a:p>
          <a:p>
            <a:pPr algn="ctr"/>
            <a:r>
              <a:rPr lang="de-DE" sz="1400" b="1" dirty="0"/>
              <a:t>führen“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3958433" y="6011996"/>
            <a:ext cx="122713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Teilnahme am</a:t>
            </a:r>
          </a:p>
          <a:p>
            <a:r>
              <a:rPr lang="de-DE" sz="1400" b="1" dirty="0" err="1"/>
              <a:t>KlasseTeam</a:t>
            </a:r>
            <a:r>
              <a:rPr lang="de-DE" sz="1400" b="1" dirty="0"/>
              <a:t>-</a:t>
            </a:r>
          </a:p>
          <a:p>
            <a:r>
              <a:rPr lang="de-DE" sz="1400" b="1" dirty="0"/>
              <a:t>Training</a:t>
            </a:r>
          </a:p>
        </p:txBody>
      </p:sp>
    </p:spTree>
    <p:extLst>
      <p:ext uri="{BB962C8B-B14F-4D97-AF65-F5344CB8AC3E}">
        <p14:creationId xmlns:p14="http://schemas.microsoft.com/office/powerpoint/2010/main" val="1236843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5531" y="188640"/>
            <a:ext cx="7571184" cy="576064"/>
          </a:xfrm>
        </p:spPr>
        <p:txBody>
          <a:bodyPr>
            <a:noAutofit/>
          </a:bodyPr>
          <a:lstStyle/>
          <a:p>
            <a:r>
              <a:rPr lang="de-DE" sz="2400" dirty="0">
                <a:latin typeface="Arial"/>
                <a:cs typeface="Arial"/>
              </a:rPr>
              <a:t> Ausblick</a:t>
            </a:r>
          </a:p>
        </p:txBody>
      </p:sp>
      <p:graphicFrame>
        <p:nvGraphicFramePr>
          <p:cNvPr id="5" name="Diagramm 4"/>
          <p:cNvGraphicFramePr/>
          <p:nvPr>
            <p:extLst/>
          </p:nvPr>
        </p:nvGraphicFramePr>
        <p:xfrm>
          <a:off x="1115616" y="1196752"/>
          <a:ext cx="741682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2123728" y="5013176"/>
            <a:ext cx="566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660066"/>
                </a:solidFill>
              </a:rPr>
              <a:t>ERZIEHUNGSGEMEINSCHAFT AN KATHOLISCHEN SCHULEN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CC8D-99F3-4D7B-81C4-086E5C725F87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466945"/>
      </p:ext>
    </p:extLst>
  </p:cSld>
  <p:clrMapOvr>
    <a:masterClrMapping/>
  </p:clrMapOvr>
</p:sld>
</file>

<file path=ppt/theme/theme1.xml><?xml version="1.0" encoding="utf-8"?>
<a:theme xmlns:a="http://schemas.openxmlformats.org/drawingml/2006/main" name="KSW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317</Words>
  <Application>Microsoft Office PowerPoint</Application>
  <PresentationFormat>Bildschirmpräsentation (4:3)</PresentationFormat>
  <Paragraphs>89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Calibri</vt:lpstr>
      <vt:lpstr>Minion Pro</vt:lpstr>
      <vt:lpstr>KSW</vt:lpstr>
      <vt:lpstr> Erziehungsgemeinschaft an Katholischen Schulen – auf einem neuen Weg zu einer gelingenden und nachhaltigen Zusammenarbeit von Elternhaus und Schule  Dunja Müller Stefan Zauner      </vt:lpstr>
      <vt:lpstr>Die gute Schule I die gute Katholische Schule</vt:lpstr>
      <vt:lpstr>Erziehungs- und Bildungsmacht von Familien</vt:lpstr>
      <vt:lpstr>Projekt „Erziehungsgemeinschaft“ I Standards   Qualitätsbereiche </vt:lpstr>
      <vt:lpstr>Unser Angebot für Ihre Schule</vt:lpstr>
      <vt:lpstr> Unser Angebot für Ihre Schule</vt:lpstr>
      <vt:lpstr>Unser Angebot für Ihre Schule</vt:lpstr>
      <vt:lpstr>Unser Angebot für Ihre Schule I Zertifizierung I 2019_20</vt:lpstr>
      <vt:lpstr> Ausblick</vt:lpstr>
      <vt:lpstr>Ausblick I „Das Kind im Zentrum“ (Kardinal Marx)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dunja</dc:creator>
  <cp:lastModifiedBy>Dunja Müller -Katholisches Schulwerk in Bayern</cp:lastModifiedBy>
  <cp:revision>1195</cp:revision>
  <cp:lastPrinted>2018-10-30T11:25:05Z</cp:lastPrinted>
  <dcterms:created xsi:type="dcterms:W3CDTF">2014-01-11T11:27:14Z</dcterms:created>
  <dcterms:modified xsi:type="dcterms:W3CDTF">2018-11-28T13:26:46Z</dcterms:modified>
</cp:coreProperties>
</file>